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3" r:id="rId2"/>
    <p:sldId id="256" r:id="rId3"/>
    <p:sldId id="257" r:id="rId4"/>
    <p:sldId id="265" r:id="rId5"/>
    <p:sldId id="266" r:id="rId6"/>
    <p:sldId id="268" r:id="rId7"/>
    <p:sldId id="269" r:id="rId8"/>
    <p:sldId id="270" r:id="rId9"/>
    <p:sldId id="271" r:id="rId10"/>
    <p:sldId id="272" r:id="rId11"/>
    <p:sldId id="259" r:id="rId12"/>
    <p:sldId id="261" r:id="rId13"/>
    <p:sldId id="260" r:id="rId14"/>
    <p:sldId id="263" r:id="rId15"/>
    <p:sldId id="264" r:id="rId16"/>
  </p:sldIdLst>
  <p:sldSz cx="12192000" cy="6858000"/>
  <p:notesSz cx="7772400" cy="10058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C12"/>
    <a:srgbClr val="F9CF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040" cy="5046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32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402561" y="0"/>
            <a:ext cx="3368040" cy="5046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320"/>
            </a:lvl1pPr>
          </a:lstStyle>
          <a:p>
            <a:fld id="{0F9B84EA-7D68-4D60-9CB1-D50884785D1C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553734"/>
            <a:ext cx="3368040" cy="5046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2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402561" y="9553734"/>
            <a:ext cx="3368040" cy="5046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32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1BF8C-7490-43DE-9332-FB13A201D53D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6F666-FCB5-43A6-820B-10D296A540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6F666-FCB5-43A6-820B-10D296A540C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6F666-FCB5-43A6-820B-10D296A540C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6F666-FCB5-43A6-820B-10D296A540C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6F666-FCB5-43A6-820B-10D296A540C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6F666-FCB5-43A6-820B-10D296A540C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6F666-FCB5-43A6-820B-10D296A540C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FCEA-8FA5-422A-83FA-86F92E497310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94A6-34F0-43B2-BAF6-2972F53AAE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FCEA-8FA5-422A-83FA-86F92E497310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94A6-34F0-43B2-BAF6-2972F53AAE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FCEA-8FA5-422A-83FA-86F92E497310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94A6-34F0-43B2-BAF6-2972F53AAE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master-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59200"/>
            <a:ext cx="10972080" cy="108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 panose="020B0604020202020204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520280"/>
            <a:ext cx="10972080" cy="3768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FCEA-8FA5-422A-83FA-86F92E497310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94A6-34F0-43B2-BAF6-2972F53AAE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FCEA-8FA5-422A-83FA-86F92E497310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94A6-34F0-43B2-BAF6-2972F53AAE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FCEA-8FA5-422A-83FA-86F92E497310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94A6-34F0-43B2-BAF6-2972F53AAE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FCEA-8FA5-422A-83FA-86F92E497310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94A6-34F0-43B2-BAF6-2972F53AAE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FCEA-8FA5-422A-83FA-86F92E497310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94A6-34F0-43B2-BAF6-2972F53AAE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FCEA-8FA5-422A-83FA-86F92E497310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94A6-34F0-43B2-BAF6-2972F53AAE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FCEA-8FA5-422A-83FA-86F92E497310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94A6-34F0-43B2-BAF6-2972F53AAE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FCEA-8FA5-422A-83FA-86F92E497310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94A6-34F0-43B2-BAF6-2972F53AAE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>
            <a:alphaModFix amt="5000"/>
          </a:blip>
          <a:stretch>
            <a:fillRect l="12000" t="30000" r="12000" b="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CFFCEA-8FA5-422A-83FA-86F92E497310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7E94A6-34F0-43B2-BAF6-2972F53AAE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52767" y="3039407"/>
            <a:ext cx="8329433" cy="1217930"/>
          </a:xfrm>
        </p:spPr>
        <p:txBody>
          <a:bodyPr/>
          <a:lstStyle/>
          <a:p>
            <a:pPr algn="ctr"/>
            <a:r>
              <a:rPr lang="en-US" altLang="zh-CN" b="1" dirty="0">
                <a:solidFill>
                  <a:srgbClr val="2C3E5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Atop Import and Export Trading Co.,Ltd</a:t>
            </a:r>
            <a:endParaRPr lang="zh-CN" altLang="en-US" dirty="0"/>
          </a:p>
        </p:txBody>
      </p:sp>
      <p:pic>
        <p:nvPicPr>
          <p:cNvPr id="3" name="图片 2" descr="ATO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905" y="2000250"/>
            <a:ext cx="2995930" cy="6508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: 形状 13"/>
          <p:cNvSpPr/>
          <p:nvPr/>
        </p:nvSpPr>
        <p:spPr>
          <a:xfrm>
            <a:off x="536182" y="1040695"/>
            <a:ext cx="914760" cy="57600"/>
          </a:xfrm>
          <a:custGeom>
            <a:avLst/>
            <a:gdLst/>
            <a:ahLst/>
            <a:cxnLst/>
            <a:rect l="0" t="0" r="r" b="b"/>
            <a:pathLst>
              <a:path w="2541" h="160">
                <a:moveTo>
                  <a:pt x="0" y="80"/>
                </a:moveTo>
                <a:cubicBezTo>
                  <a:pt x="0" y="70"/>
                  <a:pt x="2" y="59"/>
                  <a:pt x="6" y="49"/>
                </a:cubicBezTo>
                <a:cubicBezTo>
                  <a:pt x="10" y="39"/>
                  <a:pt x="16" y="31"/>
                  <a:pt x="23" y="23"/>
                </a:cubicBezTo>
                <a:cubicBezTo>
                  <a:pt x="31" y="16"/>
                  <a:pt x="39" y="10"/>
                  <a:pt x="49" y="6"/>
                </a:cubicBezTo>
                <a:cubicBezTo>
                  <a:pt x="59" y="2"/>
                  <a:pt x="69" y="0"/>
                  <a:pt x="79" y="0"/>
                </a:cubicBezTo>
                <a:lnTo>
                  <a:pt x="2461" y="0"/>
                </a:lnTo>
                <a:cubicBezTo>
                  <a:pt x="2472" y="0"/>
                  <a:pt x="2482" y="2"/>
                  <a:pt x="2492" y="6"/>
                </a:cubicBezTo>
                <a:cubicBezTo>
                  <a:pt x="2502" y="10"/>
                  <a:pt x="2510" y="16"/>
                  <a:pt x="2518" y="23"/>
                </a:cubicBezTo>
                <a:cubicBezTo>
                  <a:pt x="2525" y="31"/>
                  <a:pt x="2531" y="39"/>
                  <a:pt x="2535" y="49"/>
                </a:cubicBezTo>
                <a:cubicBezTo>
                  <a:pt x="2539" y="59"/>
                  <a:pt x="2541" y="70"/>
                  <a:pt x="2541" y="80"/>
                </a:cubicBezTo>
                <a:cubicBezTo>
                  <a:pt x="2541" y="91"/>
                  <a:pt x="2539" y="101"/>
                  <a:pt x="2535" y="111"/>
                </a:cubicBezTo>
                <a:cubicBezTo>
                  <a:pt x="2531" y="120"/>
                  <a:pt x="2525" y="129"/>
                  <a:pt x="2518" y="137"/>
                </a:cubicBezTo>
                <a:cubicBezTo>
                  <a:pt x="2510" y="144"/>
                  <a:pt x="2502" y="150"/>
                  <a:pt x="2492" y="154"/>
                </a:cubicBezTo>
                <a:cubicBezTo>
                  <a:pt x="2482" y="158"/>
                  <a:pt x="2472" y="160"/>
                  <a:pt x="2461" y="160"/>
                </a:cubicBezTo>
                <a:lnTo>
                  <a:pt x="79" y="160"/>
                </a:lnTo>
                <a:cubicBezTo>
                  <a:pt x="69" y="160"/>
                  <a:pt x="59" y="158"/>
                  <a:pt x="49" y="154"/>
                </a:cubicBezTo>
                <a:cubicBezTo>
                  <a:pt x="39" y="150"/>
                  <a:pt x="31" y="144"/>
                  <a:pt x="23" y="137"/>
                </a:cubicBezTo>
                <a:cubicBezTo>
                  <a:pt x="16" y="129"/>
                  <a:pt x="10" y="120"/>
                  <a:pt x="6" y="111"/>
                </a:cubicBezTo>
                <a:cubicBezTo>
                  <a:pt x="2" y="101"/>
                  <a:pt x="0" y="91"/>
                  <a:pt x="0" y="80"/>
                </a:cubicBezTo>
                <a:close/>
              </a:path>
            </a:pathLst>
          </a:custGeom>
          <a:solidFill>
            <a:srgbClr val="87CEEB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36182" y="467575"/>
            <a:ext cx="4775474" cy="46166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3000" b="1" dirty="0">
                <a:solidFill>
                  <a:srgbClr val="2C3E5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Show Room &amp; Warehouse</a:t>
            </a:r>
            <a:endParaRPr lang="en-US" sz="300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 descr="许多人在商店里&#10;&#10;AI 生成的内容可能不正确。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09" y="1592438"/>
            <a:ext cx="3261772" cy="2446329"/>
          </a:xfrm>
          <a:prstGeom prst="rect">
            <a:avLst/>
          </a:prstGeom>
        </p:spPr>
      </p:pic>
      <p:pic>
        <p:nvPicPr>
          <p:cNvPr id="6" name="图片 5" descr="架子上有许多饮料&#10;&#10;AI 生成的内容可能不正确。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279" y="1592438"/>
            <a:ext cx="3261772" cy="2446329"/>
          </a:xfrm>
          <a:prstGeom prst="rect">
            <a:avLst/>
          </a:prstGeom>
        </p:spPr>
      </p:pic>
      <p:pic>
        <p:nvPicPr>
          <p:cNvPr id="9" name="图片 8" descr="图片包含 室内, 桌子, 椅子, 绿色&#10;&#10;AI 生成的内容可能不正确。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895" y="242103"/>
            <a:ext cx="3321141" cy="2490856"/>
          </a:xfrm>
          <a:prstGeom prst="rect">
            <a:avLst/>
          </a:prstGeom>
        </p:spPr>
      </p:pic>
      <p:pic>
        <p:nvPicPr>
          <p:cNvPr id="12" name="图片 11" descr="架子上有许多饮料&#10;&#10;AI 生成的内容可能不正确。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10" y="4169568"/>
            <a:ext cx="3261772" cy="2446329"/>
          </a:xfrm>
          <a:prstGeom prst="rect">
            <a:avLst/>
          </a:prstGeom>
        </p:spPr>
      </p:pic>
      <p:pic>
        <p:nvPicPr>
          <p:cNvPr id="17" name="图片 16" descr="图片包含 室内, 天花板, 桌子, 站&#10;&#10;AI 生成的内容可能不正确。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164" y="4151899"/>
            <a:ext cx="3308887" cy="2481665"/>
          </a:xfrm>
          <a:prstGeom prst="rect">
            <a:avLst/>
          </a:prstGeom>
        </p:spPr>
      </p:pic>
      <p:pic>
        <p:nvPicPr>
          <p:cNvPr id="20" name="图片 19" descr="图片包含 建筑, 冰箱, 绿色, 厨房&#10;&#10;AI 生成的内容可能不正确。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149" y="2809875"/>
            <a:ext cx="3308887" cy="380602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任意多边形: 形状 101"/>
          <p:cNvSpPr/>
          <p:nvPr/>
        </p:nvSpPr>
        <p:spPr>
          <a:xfrm>
            <a:off x="0" y="0"/>
            <a:ext cx="12192120" cy="6858000"/>
          </a:xfrm>
          <a:custGeom>
            <a:avLst/>
            <a:gdLst/>
            <a:ahLst/>
            <a:cxnLst/>
            <a:rect l="0" t="0" r="r" b="b"/>
            <a:pathLst>
              <a:path w="33867" h="19050">
                <a:moveTo>
                  <a:pt x="0" y="0"/>
                </a:moveTo>
                <a:lnTo>
                  <a:pt x="33867" y="0"/>
                </a:lnTo>
                <a:lnTo>
                  <a:pt x="33867" y="19050"/>
                </a:lnTo>
                <a:lnTo>
                  <a:pt x="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F8F9FA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 panose="02020603050405020304"/>
            </a:endParaRPr>
          </a:p>
        </p:txBody>
      </p:sp>
      <p:sp>
        <p:nvSpPr>
          <p:cNvPr id="103" name="任意多边形: 形状 102"/>
          <p:cNvSpPr/>
          <p:nvPr/>
        </p:nvSpPr>
        <p:spPr>
          <a:xfrm>
            <a:off x="609480" y="1180800"/>
            <a:ext cx="914760" cy="38520"/>
          </a:xfrm>
          <a:custGeom>
            <a:avLst/>
            <a:gdLst/>
            <a:ahLst/>
            <a:cxnLst/>
            <a:rect l="0" t="0" r="r" b="b"/>
            <a:pathLst>
              <a:path w="2541" h="107">
                <a:moveTo>
                  <a:pt x="0" y="0"/>
                </a:moveTo>
                <a:lnTo>
                  <a:pt x="2541" y="0"/>
                </a:lnTo>
                <a:lnTo>
                  <a:pt x="2541" y="107"/>
                </a:lnTo>
                <a:lnTo>
                  <a:pt x="0" y="107"/>
                </a:lnTo>
                <a:lnTo>
                  <a:pt x="0" y="0"/>
                </a:lnTo>
                <a:close/>
              </a:path>
            </a:pathLst>
          </a:custGeom>
          <a:solidFill>
            <a:srgbClr val="87CEEB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任意多边形: 形状 103"/>
          <p:cNvSpPr/>
          <p:nvPr/>
        </p:nvSpPr>
        <p:spPr>
          <a:xfrm>
            <a:off x="609480" y="1676160"/>
            <a:ext cx="3400560" cy="2045880"/>
          </a:xfrm>
          <a:custGeom>
            <a:avLst/>
            <a:gdLst/>
            <a:ahLst/>
            <a:cxnLst/>
            <a:rect l="0" t="0" r="r" b="b"/>
            <a:pathLst>
              <a:path w="9446" h="12701">
                <a:moveTo>
                  <a:pt x="0" y="12384"/>
                </a:moveTo>
                <a:lnTo>
                  <a:pt x="0" y="318"/>
                </a:lnTo>
                <a:cubicBezTo>
                  <a:pt x="0" y="297"/>
                  <a:pt x="2" y="276"/>
                  <a:pt x="6" y="256"/>
                </a:cubicBezTo>
                <a:cubicBezTo>
                  <a:pt x="10" y="235"/>
                  <a:pt x="16" y="215"/>
                  <a:pt x="24" y="196"/>
                </a:cubicBezTo>
                <a:cubicBezTo>
                  <a:pt x="32" y="177"/>
                  <a:pt x="42" y="159"/>
                  <a:pt x="53" y="141"/>
                </a:cubicBezTo>
                <a:cubicBezTo>
                  <a:pt x="65" y="124"/>
                  <a:pt x="78" y="108"/>
                  <a:pt x="93" y="93"/>
                </a:cubicBezTo>
                <a:cubicBezTo>
                  <a:pt x="108" y="78"/>
                  <a:pt x="124" y="65"/>
                  <a:pt x="141" y="54"/>
                </a:cubicBezTo>
                <a:cubicBezTo>
                  <a:pt x="158" y="42"/>
                  <a:pt x="177" y="32"/>
                  <a:pt x="196" y="24"/>
                </a:cubicBezTo>
                <a:cubicBezTo>
                  <a:pt x="215" y="16"/>
                  <a:pt x="235" y="10"/>
                  <a:pt x="255" y="6"/>
                </a:cubicBezTo>
                <a:cubicBezTo>
                  <a:pt x="276" y="2"/>
                  <a:pt x="296" y="0"/>
                  <a:pt x="317" y="0"/>
                </a:cubicBezTo>
                <a:lnTo>
                  <a:pt x="9129" y="0"/>
                </a:lnTo>
                <a:cubicBezTo>
                  <a:pt x="9150" y="0"/>
                  <a:pt x="9170" y="2"/>
                  <a:pt x="9191" y="6"/>
                </a:cubicBezTo>
                <a:cubicBezTo>
                  <a:pt x="9211" y="10"/>
                  <a:pt x="9231" y="16"/>
                  <a:pt x="9250" y="24"/>
                </a:cubicBezTo>
                <a:cubicBezTo>
                  <a:pt x="9270" y="32"/>
                  <a:pt x="9288" y="42"/>
                  <a:pt x="9305" y="54"/>
                </a:cubicBezTo>
                <a:cubicBezTo>
                  <a:pt x="9323" y="65"/>
                  <a:pt x="9339" y="78"/>
                  <a:pt x="9353" y="93"/>
                </a:cubicBezTo>
                <a:cubicBezTo>
                  <a:pt x="9368" y="108"/>
                  <a:pt x="9381" y="124"/>
                  <a:pt x="9393" y="141"/>
                </a:cubicBezTo>
                <a:cubicBezTo>
                  <a:pt x="9405" y="159"/>
                  <a:pt x="9414" y="177"/>
                  <a:pt x="9422" y="196"/>
                </a:cubicBezTo>
                <a:cubicBezTo>
                  <a:pt x="9430" y="215"/>
                  <a:pt x="9436" y="235"/>
                  <a:pt x="9440" y="256"/>
                </a:cubicBezTo>
                <a:cubicBezTo>
                  <a:pt x="9444" y="276"/>
                  <a:pt x="9446" y="297"/>
                  <a:pt x="9446" y="318"/>
                </a:cubicBezTo>
                <a:lnTo>
                  <a:pt x="9446" y="12384"/>
                </a:lnTo>
                <a:cubicBezTo>
                  <a:pt x="9446" y="12405"/>
                  <a:pt x="9444" y="12425"/>
                  <a:pt x="9440" y="12446"/>
                </a:cubicBezTo>
                <a:cubicBezTo>
                  <a:pt x="9436" y="12466"/>
                  <a:pt x="9430" y="12486"/>
                  <a:pt x="9422" y="12505"/>
                </a:cubicBezTo>
                <a:cubicBezTo>
                  <a:pt x="9414" y="12524"/>
                  <a:pt x="9405" y="12543"/>
                  <a:pt x="9393" y="12560"/>
                </a:cubicBezTo>
                <a:cubicBezTo>
                  <a:pt x="9381" y="12577"/>
                  <a:pt x="9368" y="12593"/>
                  <a:pt x="9353" y="12608"/>
                </a:cubicBezTo>
                <a:cubicBezTo>
                  <a:pt x="9339" y="12623"/>
                  <a:pt x="9323" y="12636"/>
                  <a:pt x="9305" y="12648"/>
                </a:cubicBezTo>
                <a:cubicBezTo>
                  <a:pt x="9288" y="12659"/>
                  <a:pt x="9270" y="12669"/>
                  <a:pt x="9250" y="12677"/>
                </a:cubicBezTo>
                <a:cubicBezTo>
                  <a:pt x="9231" y="12685"/>
                  <a:pt x="9211" y="12691"/>
                  <a:pt x="9191" y="12695"/>
                </a:cubicBezTo>
                <a:cubicBezTo>
                  <a:pt x="9170" y="12699"/>
                  <a:pt x="9150" y="12701"/>
                  <a:pt x="9129" y="12701"/>
                </a:cubicBezTo>
                <a:lnTo>
                  <a:pt x="317" y="12701"/>
                </a:lnTo>
                <a:cubicBezTo>
                  <a:pt x="296" y="12701"/>
                  <a:pt x="276" y="12699"/>
                  <a:pt x="255" y="12695"/>
                </a:cubicBezTo>
                <a:cubicBezTo>
                  <a:pt x="235" y="12691"/>
                  <a:pt x="215" y="12685"/>
                  <a:pt x="196" y="12677"/>
                </a:cubicBezTo>
                <a:cubicBezTo>
                  <a:pt x="177" y="12669"/>
                  <a:pt x="158" y="12659"/>
                  <a:pt x="141" y="12648"/>
                </a:cubicBezTo>
                <a:cubicBezTo>
                  <a:pt x="124" y="12636"/>
                  <a:pt x="108" y="12623"/>
                  <a:pt x="93" y="12608"/>
                </a:cubicBezTo>
                <a:cubicBezTo>
                  <a:pt x="78" y="12593"/>
                  <a:pt x="65" y="12577"/>
                  <a:pt x="53" y="12560"/>
                </a:cubicBezTo>
                <a:cubicBezTo>
                  <a:pt x="42" y="12543"/>
                  <a:pt x="32" y="12524"/>
                  <a:pt x="24" y="12505"/>
                </a:cubicBezTo>
                <a:cubicBezTo>
                  <a:pt x="16" y="12486"/>
                  <a:pt x="10" y="12466"/>
                  <a:pt x="6" y="12446"/>
                </a:cubicBezTo>
                <a:cubicBezTo>
                  <a:pt x="2" y="12425"/>
                  <a:pt x="0" y="12405"/>
                  <a:pt x="0" y="12384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任意多边形: 形状 104"/>
          <p:cNvSpPr/>
          <p:nvPr/>
        </p:nvSpPr>
        <p:spPr>
          <a:xfrm>
            <a:off x="914040" y="2057040"/>
            <a:ext cx="362520" cy="457560"/>
          </a:xfrm>
          <a:custGeom>
            <a:avLst/>
            <a:gdLst/>
            <a:ahLst/>
            <a:cxnLst/>
            <a:rect l="0" t="0" r="r" b="b"/>
            <a:pathLst>
              <a:path w="1007" h="1271">
                <a:moveTo>
                  <a:pt x="0" y="768"/>
                </a:moveTo>
                <a:lnTo>
                  <a:pt x="0" y="503"/>
                </a:lnTo>
                <a:cubicBezTo>
                  <a:pt x="0" y="470"/>
                  <a:pt x="4" y="438"/>
                  <a:pt x="10" y="405"/>
                </a:cubicBezTo>
                <a:cubicBezTo>
                  <a:pt x="17" y="373"/>
                  <a:pt x="26" y="341"/>
                  <a:pt x="39" y="311"/>
                </a:cubicBezTo>
                <a:cubicBezTo>
                  <a:pt x="51" y="280"/>
                  <a:pt x="67" y="251"/>
                  <a:pt x="85" y="224"/>
                </a:cubicBezTo>
                <a:cubicBezTo>
                  <a:pt x="104" y="196"/>
                  <a:pt x="124" y="171"/>
                  <a:pt x="148" y="148"/>
                </a:cubicBezTo>
                <a:cubicBezTo>
                  <a:pt x="171" y="124"/>
                  <a:pt x="196" y="104"/>
                  <a:pt x="224" y="85"/>
                </a:cubicBezTo>
                <a:cubicBezTo>
                  <a:pt x="251" y="67"/>
                  <a:pt x="280" y="51"/>
                  <a:pt x="311" y="39"/>
                </a:cubicBezTo>
                <a:cubicBezTo>
                  <a:pt x="341" y="26"/>
                  <a:pt x="373" y="17"/>
                  <a:pt x="405" y="10"/>
                </a:cubicBezTo>
                <a:cubicBezTo>
                  <a:pt x="438" y="4"/>
                  <a:pt x="470" y="0"/>
                  <a:pt x="503" y="0"/>
                </a:cubicBezTo>
                <a:cubicBezTo>
                  <a:pt x="536" y="0"/>
                  <a:pt x="569" y="4"/>
                  <a:pt x="601" y="10"/>
                </a:cubicBezTo>
                <a:cubicBezTo>
                  <a:pt x="634" y="17"/>
                  <a:pt x="665" y="26"/>
                  <a:pt x="696" y="39"/>
                </a:cubicBezTo>
                <a:cubicBezTo>
                  <a:pt x="726" y="51"/>
                  <a:pt x="755" y="67"/>
                  <a:pt x="782" y="85"/>
                </a:cubicBezTo>
                <a:cubicBezTo>
                  <a:pt x="810" y="104"/>
                  <a:pt x="835" y="124"/>
                  <a:pt x="859" y="148"/>
                </a:cubicBezTo>
                <a:cubicBezTo>
                  <a:pt x="882" y="171"/>
                  <a:pt x="903" y="196"/>
                  <a:pt x="921" y="224"/>
                </a:cubicBezTo>
                <a:cubicBezTo>
                  <a:pt x="940" y="251"/>
                  <a:pt x="955" y="280"/>
                  <a:pt x="968" y="311"/>
                </a:cubicBezTo>
                <a:cubicBezTo>
                  <a:pt x="981" y="341"/>
                  <a:pt x="991" y="373"/>
                  <a:pt x="997" y="405"/>
                </a:cubicBezTo>
                <a:cubicBezTo>
                  <a:pt x="1004" y="438"/>
                  <a:pt x="1007" y="470"/>
                  <a:pt x="1007" y="503"/>
                </a:cubicBezTo>
                <a:lnTo>
                  <a:pt x="1007" y="768"/>
                </a:lnTo>
                <a:cubicBezTo>
                  <a:pt x="1007" y="801"/>
                  <a:pt x="1004" y="833"/>
                  <a:pt x="997" y="866"/>
                </a:cubicBezTo>
                <a:cubicBezTo>
                  <a:pt x="991" y="898"/>
                  <a:pt x="981" y="930"/>
                  <a:pt x="968" y="960"/>
                </a:cubicBezTo>
                <a:cubicBezTo>
                  <a:pt x="955" y="991"/>
                  <a:pt x="940" y="1020"/>
                  <a:pt x="921" y="1047"/>
                </a:cubicBezTo>
                <a:cubicBezTo>
                  <a:pt x="903" y="1075"/>
                  <a:pt x="882" y="1100"/>
                  <a:pt x="859" y="1123"/>
                </a:cubicBezTo>
                <a:cubicBezTo>
                  <a:pt x="835" y="1147"/>
                  <a:pt x="810" y="1167"/>
                  <a:pt x="782" y="1186"/>
                </a:cubicBezTo>
                <a:cubicBezTo>
                  <a:pt x="755" y="1204"/>
                  <a:pt x="726" y="1220"/>
                  <a:pt x="696" y="1232"/>
                </a:cubicBezTo>
                <a:cubicBezTo>
                  <a:pt x="665" y="1245"/>
                  <a:pt x="634" y="1254"/>
                  <a:pt x="601" y="1261"/>
                </a:cubicBezTo>
                <a:cubicBezTo>
                  <a:pt x="569" y="1268"/>
                  <a:pt x="536" y="1271"/>
                  <a:pt x="503" y="1271"/>
                </a:cubicBezTo>
                <a:cubicBezTo>
                  <a:pt x="470" y="1271"/>
                  <a:pt x="438" y="1268"/>
                  <a:pt x="405" y="1261"/>
                </a:cubicBezTo>
                <a:cubicBezTo>
                  <a:pt x="373" y="1254"/>
                  <a:pt x="341" y="1245"/>
                  <a:pt x="311" y="1232"/>
                </a:cubicBezTo>
                <a:cubicBezTo>
                  <a:pt x="280" y="1220"/>
                  <a:pt x="251" y="1204"/>
                  <a:pt x="224" y="1186"/>
                </a:cubicBezTo>
                <a:cubicBezTo>
                  <a:pt x="196" y="1167"/>
                  <a:pt x="171" y="1147"/>
                  <a:pt x="148" y="1123"/>
                </a:cubicBezTo>
                <a:cubicBezTo>
                  <a:pt x="124" y="1100"/>
                  <a:pt x="104" y="1075"/>
                  <a:pt x="85" y="1047"/>
                </a:cubicBezTo>
                <a:cubicBezTo>
                  <a:pt x="67" y="1020"/>
                  <a:pt x="51" y="991"/>
                  <a:pt x="39" y="960"/>
                </a:cubicBezTo>
                <a:cubicBezTo>
                  <a:pt x="26" y="930"/>
                  <a:pt x="17" y="898"/>
                  <a:pt x="10" y="866"/>
                </a:cubicBezTo>
                <a:cubicBezTo>
                  <a:pt x="4" y="833"/>
                  <a:pt x="0" y="801"/>
                  <a:pt x="0" y="768"/>
                </a:cubicBezTo>
                <a:close/>
              </a:path>
            </a:pathLst>
          </a:custGeom>
          <a:solidFill>
            <a:srgbClr val="87CEEB">
              <a:alpha val="2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任意多边形: 形状 105"/>
          <p:cNvSpPr/>
          <p:nvPr/>
        </p:nvSpPr>
        <p:spPr>
          <a:xfrm>
            <a:off x="1000080" y="2190600"/>
            <a:ext cx="190800" cy="191160"/>
          </a:xfrm>
          <a:custGeom>
            <a:avLst/>
            <a:gdLst/>
            <a:ahLst/>
            <a:cxnLst/>
            <a:rect l="0" t="0" r="r" b="b"/>
            <a:pathLst>
              <a:path w="530" h="531">
                <a:moveTo>
                  <a:pt x="220" y="8"/>
                </a:moveTo>
                <a:cubicBezTo>
                  <a:pt x="213" y="2"/>
                  <a:pt x="204" y="-2"/>
                  <a:pt x="196" y="2"/>
                </a:cubicBezTo>
                <a:cubicBezTo>
                  <a:pt x="187" y="4"/>
                  <a:pt x="180" y="11"/>
                  <a:pt x="178" y="20"/>
                </a:cubicBezTo>
                <a:lnTo>
                  <a:pt x="162" y="84"/>
                </a:lnTo>
                <a:lnTo>
                  <a:pt x="96" y="66"/>
                </a:lnTo>
                <a:cubicBezTo>
                  <a:pt x="88" y="64"/>
                  <a:pt x="78" y="66"/>
                  <a:pt x="72" y="72"/>
                </a:cubicBezTo>
                <a:cubicBezTo>
                  <a:pt x="66" y="79"/>
                  <a:pt x="63" y="88"/>
                  <a:pt x="66" y="97"/>
                </a:cubicBezTo>
                <a:lnTo>
                  <a:pt x="84" y="161"/>
                </a:lnTo>
                <a:lnTo>
                  <a:pt x="19" y="177"/>
                </a:lnTo>
                <a:cubicBezTo>
                  <a:pt x="11" y="179"/>
                  <a:pt x="4" y="186"/>
                  <a:pt x="1" y="195"/>
                </a:cubicBezTo>
                <a:cubicBezTo>
                  <a:pt x="-1" y="204"/>
                  <a:pt x="2" y="213"/>
                  <a:pt x="8" y="219"/>
                </a:cubicBezTo>
                <a:lnTo>
                  <a:pt x="56" y="265"/>
                </a:lnTo>
                <a:lnTo>
                  <a:pt x="8" y="312"/>
                </a:lnTo>
                <a:cubicBezTo>
                  <a:pt x="2" y="318"/>
                  <a:pt x="-1" y="328"/>
                  <a:pt x="1" y="336"/>
                </a:cubicBezTo>
                <a:cubicBezTo>
                  <a:pt x="4" y="345"/>
                  <a:pt x="11" y="352"/>
                  <a:pt x="19" y="354"/>
                </a:cubicBezTo>
                <a:lnTo>
                  <a:pt x="84" y="370"/>
                </a:lnTo>
                <a:lnTo>
                  <a:pt x="66" y="434"/>
                </a:lnTo>
                <a:cubicBezTo>
                  <a:pt x="63" y="443"/>
                  <a:pt x="66" y="452"/>
                  <a:pt x="72" y="459"/>
                </a:cubicBezTo>
                <a:cubicBezTo>
                  <a:pt x="78" y="465"/>
                  <a:pt x="88" y="467"/>
                  <a:pt x="96" y="465"/>
                </a:cubicBezTo>
                <a:lnTo>
                  <a:pt x="162" y="447"/>
                </a:lnTo>
                <a:lnTo>
                  <a:pt x="178" y="511"/>
                </a:lnTo>
                <a:cubicBezTo>
                  <a:pt x="180" y="520"/>
                  <a:pt x="187" y="527"/>
                  <a:pt x="196" y="530"/>
                </a:cubicBezTo>
                <a:cubicBezTo>
                  <a:pt x="204" y="533"/>
                  <a:pt x="213" y="530"/>
                  <a:pt x="220" y="523"/>
                </a:cubicBezTo>
                <a:lnTo>
                  <a:pt x="266" y="475"/>
                </a:lnTo>
                <a:lnTo>
                  <a:pt x="313" y="523"/>
                </a:lnTo>
                <a:cubicBezTo>
                  <a:pt x="319" y="530"/>
                  <a:pt x="328" y="533"/>
                  <a:pt x="337" y="530"/>
                </a:cubicBezTo>
                <a:cubicBezTo>
                  <a:pt x="346" y="527"/>
                  <a:pt x="352" y="520"/>
                  <a:pt x="355" y="511"/>
                </a:cubicBezTo>
                <a:lnTo>
                  <a:pt x="371" y="447"/>
                </a:lnTo>
                <a:lnTo>
                  <a:pt x="435" y="465"/>
                </a:lnTo>
                <a:cubicBezTo>
                  <a:pt x="444" y="467"/>
                  <a:pt x="453" y="465"/>
                  <a:pt x="459" y="459"/>
                </a:cubicBezTo>
                <a:cubicBezTo>
                  <a:pt x="466" y="452"/>
                  <a:pt x="468" y="443"/>
                  <a:pt x="466" y="434"/>
                </a:cubicBezTo>
                <a:lnTo>
                  <a:pt x="447" y="370"/>
                </a:lnTo>
                <a:lnTo>
                  <a:pt x="512" y="354"/>
                </a:lnTo>
                <a:cubicBezTo>
                  <a:pt x="521" y="352"/>
                  <a:pt x="528" y="345"/>
                  <a:pt x="530" y="336"/>
                </a:cubicBezTo>
                <a:cubicBezTo>
                  <a:pt x="532" y="328"/>
                  <a:pt x="530" y="318"/>
                  <a:pt x="523" y="312"/>
                </a:cubicBezTo>
                <a:lnTo>
                  <a:pt x="476" y="265"/>
                </a:lnTo>
                <a:lnTo>
                  <a:pt x="523" y="219"/>
                </a:lnTo>
                <a:cubicBezTo>
                  <a:pt x="530" y="213"/>
                  <a:pt x="532" y="203"/>
                  <a:pt x="530" y="195"/>
                </a:cubicBezTo>
                <a:cubicBezTo>
                  <a:pt x="528" y="186"/>
                  <a:pt x="521" y="179"/>
                  <a:pt x="512" y="177"/>
                </a:cubicBezTo>
                <a:lnTo>
                  <a:pt x="447" y="161"/>
                </a:lnTo>
                <a:lnTo>
                  <a:pt x="466" y="97"/>
                </a:lnTo>
                <a:cubicBezTo>
                  <a:pt x="468" y="88"/>
                  <a:pt x="466" y="79"/>
                  <a:pt x="459" y="72"/>
                </a:cubicBezTo>
                <a:cubicBezTo>
                  <a:pt x="453" y="66"/>
                  <a:pt x="444" y="64"/>
                  <a:pt x="435" y="66"/>
                </a:cubicBezTo>
                <a:lnTo>
                  <a:pt x="371" y="84"/>
                </a:lnTo>
                <a:lnTo>
                  <a:pt x="354" y="20"/>
                </a:lnTo>
                <a:cubicBezTo>
                  <a:pt x="352" y="11"/>
                  <a:pt x="345" y="4"/>
                  <a:pt x="337" y="2"/>
                </a:cubicBezTo>
                <a:cubicBezTo>
                  <a:pt x="328" y="-2"/>
                  <a:pt x="319" y="2"/>
                  <a:pt x="313" y="8"/>
                </a:cubicBezTo>
                <a:lnTo>
                  <a:pt x="266" y="56"/>
                </a:lnTo>
                <a:lnTo>
                  <a:pt x="220" y="8"/>
                </a:lnTo>
                <a:close/>
              </a:path>
            </a:pathLst>
          </a:custGeom>
          <a:solidFill>
            <a:srgbClr val="87CEEB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609480" y="667080"/>
            <a:ext cx="3093796" cy="369332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2400" b="1" u="none" strike="noStrike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Quality Certifications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1427040" y="2003040"/>
            <a:ext cx="1384995" cy="276999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800" b="1" u="none" strike="noStrike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Professional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任意多边形: 形状 108"/>
          <p:cNvSpPr/>
          <p:nvPr/>
        </p:nvSpPr>
        <p:spPr>
          <a:xfrm>
            <a:off x="914040" y="2876400"/>
            <a:ext cx="172080" cy="171720"/>
          </a:xfrm>
          <a:custGeom>
            <a:avLst/>
            <a:gdLst/>
            <a:ahLst/>
            <a:cxnLst/>
            <a:rect l="0" t="0" r="r" b="b"/>
            <a:pathLst>
              <a:path w="478" h="477">
                <a:moveTo>
                  <a:pt x="240" y="477"/>
                </a:moveTo>
                <a:cubicBezTo>
                  <a:pt x="255" y="477"/>
                  <a:pt x="271" y="476"/>
                  <a:pt x="286" y="473"/>
                </a:cubicBezTo>
                <a:cubicBezTo>
                  <a:pt x="301" y="470"/>
                  <a:pt x="316" y="465"/>
                  <a:pt x="331" y="459"/>
                </a:cubicBezTo>
                <a:cubicBezTo>
                  <a:pt x="345" y="453"/>
                  <a:pt x="359" y="446"/>
                  <a:pt x="372" y="437"/>
                </a:cubicBezTo>
                <a:cubicBezTo>
                  <a:pt x="385" y="428"/>
                  <a:pt x="397" y="418"/>
                  <a:pt x="408" y="407"/>
                </a:cubicBezTo>
                <a:cubicBezTo>
                  <a:pt x="419" y="396"/>
                  <a:pt x="429" y="384"/>
                  <a:pt x="438" y="371"/>
                </a:cubicBezTo>
                <a:cubicBezTo>
                  <a:pt x="446" y="358"/>
                  <a:pt x="454" y="345"/>
                  <a:pt x="460" y="329"/>
                </a:cubicBezTo>
                <a:cubicBezTo>
                  <a:pt x="466" y="315"/>
                  <a:pt x="470" y="300"/>
                  <a:pt x="473" y="284"/>
                </a:cubicBezTo>
                <a:cubicBezTo>
                  <a:pt x="476" y="269"/>
                  <a:pt x="478" y="254"/>
                  <a:pt x="478" y="238"/>
                </a:cubicBezTo>
                <a:cubicBezTo>
                  <a:pt x="478" y="222"/>
                  <a:pt x="476" y="207"/>
                  <a:pt x="473" y="192"/>
                </a:cubicBezTo>
                <a:cubicBezTo>
                  <a:pt x="470" y="176"/>
                  <a:pt x="466" y="161"/>
                  <a:pt x="460" y="147"/>
                </a:cubicBezTo>
                <a:cubicBezTo>
                  <a:pt x="454" y="132"/>
                  <a:pt x="446" y="119"/>
                  <a:pt x="438" y="106"/>
                </a:cubicBezTo>
                <a:cubicBezTo>
                  <a:pt x="429" y="93"/>
                  <a:pt x="419" y="81"/>
                  <a:pt x="408" y="70"/>
                </a:cubicBezTo>
                <a:cubicBezTo>
                  <a:pt x="397" y="59"/>
                  <a:pt x="385" y="49"/>
                  <a:pt x="372" y="40"/>
                </a:cubicBezTo>
                <a:cubicBezTo>
                  <a:pt x="359" y="31"/>
                  <a:pt x="345" y="24"/>
                  <a:pt x="331" y="18"/>
                </a:cubicBezTo>
                <a:cubicBezTo>
                  <a:pt x="316" y="12"/>
                  <a:pt x="301" y="8"/>
                  <a:pt x="286" y="4"/>
                </a:cubicBezTo>
                <a:cubicBezTo>
                  <a:pt x="271" y="1"/>
                  <a:pt x="255" y="0"/>
                  <a:pt x="240" y="0"/>
                </a:cubicBezTo>
                <a:cubicBezTo>
                  <a:pt x="224" y="0"/>
                  <a:pt x="209" y="1"/>
                  <a:pt x="193" y="4"/>
                </a:cubicBezTo>
                <a:cubicBezTo>
                  <a:pt x="178" y="8"/>
                  <a:pt x="163" y="12"/>
                  <a:pt x="148" y="18"/>
                </a:cubicBezTo>
                <a:cubicBezTo>
                  <a:pt x="134" y="24"/>
                  <a:pt x="120" y="31"/>
                  <a:pt x="107" y="40"/>
                </a:cubicBezTo>
                <a:cubicBezTo>
                  <a:pt x="94" y="49"/>
                  <a:pt x="82" y="59"/>
                  <a:pt x="70" y="70"/>
                </a:cubicBezTo>
                <a:cubicBezTo>
                  <a:pt x="59" y="81"/>
                  <a:pt x="49" y="93"/>
                  <a:pt x="41" y="106"/>
                </a:cubicBezTo>
                <a:cubicBezTo>
                  <a:pt x="32" y="119"/>
                  <a:pt x="25" y="132"/>
                  <a:pt x="19" y="147"/>
                </a:cubicBezTo>
                <a:cubicBezTo>
                  <a:pt x="13" y="161"/>
                  <a:pt x="8" y="176"/>
                  <a:pt x="5" y="192"/>
                </a:cubicBezTo>
                <a:cubicBezTo>
                  <a:pt x="2" y="207"/>
                  <a:pt x="0" y="222"/>
                  <a:pt x="0" y="238"/>
                </a:cubicBezTo>
                <a:cubicBezTo>
                  <a:pt x="0" y="254"/>
                  <a:pt x="2" y="269"/>
                  <a:pt x="5" y="284"/>
                </a:cubicBezTo>
                <a:cubicBezTo>
                  <a:pt x="8" y="300"/>
                  <a:pt x="13" y="315"/>
                  <a:pt x="19" y="329"/>
                </a:cubicBezTo>
                <a:cubicBezTo>
                  <a:pt x="25" y="345"/>
                  <a:pt x="32" y="358"/>
                  <a:pt x="41" y="371"/>
                </a:cubicBezTo>
                <a:cubicBezTo>
                  <a:pt x="49" y="384"/>
                  <a:pt x="59" y="396"/>
                  <a:pt x="70" y="407"/>
                </a:cubicBezTo>
                <a:cubicBezTo>
                  <a:pt x="82" y="418"/>
                  <a:pt x="94" y="428"/>
                  <a:pt x="107" y="437"/>
                </a:cubicBezTo>
                <a:cubicBezTo>
                  <a:pt x="120" y="446"/>
                  <a:pt x="134" y="453"/>
                  <a:pt x="148" y="459"/>
                </a:cubicBezTo>
                <a:cubicBezTo>
                  <a:pt x="163" y="465"/>
                  <a:pt x="178" y="470"/>
                  <a:pt x="193" y="473"/>
                </a:cubicBezTo>
                <a:cubicBezTo>
                  <a:pt x="209" y="476"/>
                  <a:pt x="224" y="477"/>
                  <a:pt x="240" y="477"/>
                </a:cubicBezTo>
                <a:moveTo>
                  <a:pt x="345" y="194"/>
                </a:moveTo>
                <a:lnTo>
                  <a:pt x="226" y="313"/>
                </a:lnTo>
                <a:cubicBezTo>
                  <a:pt x="217" y="322"/>
                  <a:pt x="203" y="322"/>
                  <a:pt x="194" y="313"/>
                </a:cubicBezTo>
                <a:lnTo>
                  <a:pt x="135" y="254"/>
                </a:lnTo>
                <a:cubicBezTo>
                  <a:pt x="126" y="245"/>
                  <a:pt x="126" y="231"/>
                  <a:pt x="135" y="222"/>
                </a:cubicBezTo>
                <a:cubicBezTo>
                  <a:pt x="143" y="214"/>
                  <a:pt x="157" y="214"/>
                  <a:pt x="166" y="222"/>
                </a:cubicBezTo>
                <a:lnTo>
                  <a:pt x="210" y="266"/>
                </a:lnTo>
                <a:lnTo>
                  <a:pt x="313" y="163"/>
                </a:lnTo>
                <a:cubicBezTo>
                  <a:pt x="322" y="154"/>
                  <a:pt x="336" y="154"/>
                  <a:pt x="345" y="163"/>
                </a:cubicBezTo>
                <a:cubicBezTo>
                  <a:pt x="353" y="171"/>
                  <a:pt x="353" y="186"/>
                  <a:pt x="345" y="194"/>
                </a:cubicBezTo>
                <a:close/>
              </a:path>
            </a:pathLst>
          </a:custGeom>
          <a:solidFill>
            <a:srgbClr val="228B22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1427040" y="2307600"/>
            <a:ext cx="1474763" cy="276999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800" b="1" u="none" strike="noStrike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Certifications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文本框 110"/>
          <p:cNvSpPr txBox="1"/>
          <p:nvPr/>
        </p:nvSpPr>
        <p:spPr>
          <a:xfrm>
            <a:off x="1200240" y="2836080"/>
            <a:ext cx="403957" cy="207749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50" b="0" u="none" strike="noStrike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OpenSans"/>
                <a:cs typeface="Arial" panose="020B0604020202020204" pitchFamily="34" charset="0"/>
              </a:rPr>
              <a:t>BSCI</a:t>
            </a:r>
            <a:endParaRPr lang="en-US" sz="135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任意多边形: 形状 111"/>
          <p:cNvSpPr/>
          <p:nvPr/>
        </p:nvSpPr>
        <p:spPr>
          <a:xfrm>
            <a:off x="1690687" y="2876400"/>
            <a:ext cx="172080" cy="171720"/>
          </a:xfrm>
          <a:custGeom>
            <a:avLst/>
            <a:gdLst/>
            <a:ahLst/>
            <a:cxnLst/>
            <a:rect l="0" t="0" r="r" b="b"/>
            <a:pathLst>
              <a:path w="478" h="477">
                <a:moveTo>
                  <a:pt x="240" y="477"/>
                </a:moveTo>
                <a:cubicBezTo>
                  <a:pt x="255" y="477"/>
                  <a:pt x="271" y="476"/>
                  <a:pt x="286" y="473"/>
                </a:cubicBezTo>
                <a:cubicBezTo>
                  <a:pt x="301" y="470"/>
                  <a:pt x="316" y="465"/>
                  <a:pt x="331" y="459"/>
                </a:cubicBezTo>
                <a:cubicBezTo>
                  <a:pt x="345" y="453"/>
                  <a:pt x="359" y="446"/>
                  <a:pt x="372" y="436"/>
                </a:cubicBezTo>
                <a:cubicBezTo>
                  <a:pt x="385" y="428"/>
                  <a:pt x="397" y="418"/>
                  <a:pt x="408" y="407"/>
                </a:cubicBezTo>
                <a:cubicBezTo>
                  <a:pt x="419" y="396"/>
                  <a:pt x="429" y="384"/>
                  <a:pt x="438" y="371"/>
                </a:cubicBezTo>
                <a:cubicBezTo>
                  <a:pt x="446" y="358"/>
                  <a:pt x="454" y="344"/>
                  <a:pt x="460" y="329"/>
                </a:cubicBezTo>
                <a:cubicBezTo>
                  <a:pt x="466" y="315"/>
                  <a:pt x="470" y="300"/>
                  <a:pt x="473" y="285"/>
                </a:cubicBezTo>
                <a:cubicBezTo>
                  <a:pt x="476" y="269"/>
                  <a:pt x="478" y="254"/>
                  <a:pt x="478" y="238"/>
                </a:cubicBezTo>
                <a:cubicBezTo>
                  <a:pt x="478" y="223"/>
                  <a:pt x="476" y="207"/>
                  <a:pt x="473" y="192"/>
                </a:cubicBezTo>
                <a:cubicBezTo>
                  <a:pt x="470" y="176"/>
                  <a:pt x="466" y="162"/>
                  <a:pt x="460" y="147"/>
                </a:cubicBezTo>
                <a:cubicBezTo>
                  <a:pt x="454" y="133"/>
                  <a:pt x="446" y="119"/>
                  <a:pt x="438" y="106"/>
                </a:cubicBezTo>
                <a:cubicBezTo>
                  <a:pt x="429" y="93"/>
                  <a:pt x="419" y="81"/>
                  <a:pt x="408" y="70"/>
                </a:cubicBezTo>
                <a:cubicBezTo>
                  <a:pt x="397" y="59"/>
                  <a:pt x="385" y="49"/>
                  <a:pt x="372" y="40"/>
                </a:cubicBezTo>
                <a:cubicBezTo>
                  <a:pt x="359" y="32"/>
                  <a:pt x="345" y="24"/>
                  <a:pt x="331" y="18"/>
                </a:cubicBezTo>
                <a:cubicBezTo>
                  <a:pt x="316" y="12"/>
                  <a:pt x="301" y="8"/>
                  <a:pt x="286" y="5"/>
                </a:cubicBezTo>
                <a:cubicBezTo>
                  <a:pt x="271" y="2"/>
                  <a:pt x="255" y="0"/>
                  <a:pt x="240" y="0"/>
                </a:cubicBezTo>
                <a:cubicBezTo>
                  <a:pt x="224" y="0"/>
                  <a:pt x="209" y="2"/>
                  <a:pt x="193" y="5"/>
                </a:cubicBezTo>
                <a:cubicBezTo>
                  <a:pt x="178" y="8"/>
                  <a:pt x="163" y="12"/>
                  <a:pt x="148" y="18"/>
                </a:cubicBezTo>
                <a:cubicBezTo>
                  <a:pt x="134" y="24"/>
                  <a:pt x="120" y="32"/>
                  <a:pt x="107" y="40"/>
                </a:cubicBezTo>
                <a:cubicBezTo>
                  <a:pt x="94" y="49"/>
                  <a:pt x="82" y="59"/>
                  <a:pt x="70" y="70"/>
                </a:cubicBezTo>
                <a:cubicBezTo>
                  <a:pt x="59" y="81"/>
                  <a:pt x="49" y="93"/>
                  <a:pt x="41" y="106"/>
                </a:cubicBezTo>
                <a:cubicBezTo>
                  <a:pt x="32" y="119"/>
                  <a:pt x="25" y="133"/>
                  <a:pt x="19" y="147"/>
                </a:cubicBezTo>
                <a:cubicBezTo>
                  <a:pt x="13" y="162"/>
                  <a:pt x="8" y="176"/>
                  <a:pt x="5" y="192"/>
                </a:cubicBezTo>
                <a:cubicBezTo>
                  <a:pt x="2" y="207"/>
                  <a:pt x="0" y="223"/>
                  <a:pt x="0" y="238"/>
                </a:cubicBezTo>
                <a:cubicBezTo>
                  <a:pt x="0" y="254"/>
                  <a:pt x="2" y="269"/>
                  <a:pt x="5" y="285"/>
                </a:cubicBezTo>
                <a:cubicBezTo>
                  <a:pt x="8" y="300"/>
                  <a:pt x="13" y="315"/>
                  <a:pt x="19" y="329"/>
                </a:cubicBezTo>
                <a:cubicBezTo>
                  <a:pt x="25" y="344"/>
                  <a:pt x="32" y="358"/>
                  <a:pt x="41" y="371"/>
                </a:cubicBezTo>
                <a:cubicBezTo>
                  <a:pt x="49" y="384"/>
                  <a:pt x="59" y="396"/>
                  <a:pt x="70" y="407"/>
                </a:cubicBezTo>
                <a:cubicBezTo>
                  <a:pt x="82" y="418"/>
                  <a:pt x="94" y="428"/>
                  <a:pt x="107" y="436"/>
                </a:cubicBezTo>
                <a:cubicBezTo>
                  <a:pt x="120" y="446"/>
                  <a:pt x="134" y="453"/>
                  <a:pt x="148" y="459"/>
                </a:cubicBezTo>
                <a:cubicBezTo>
                  <a:pt x="163" y="465"/>
                  <a:pt x="178" y="470"/>
                  <a:pt x="193" y="473"/>
                </a:cubicBezTo>
                <a:cubicBezTo>
                  <a:pt x="209" y="476"/>
                  <a:pt x="224" y="477"/>
                  <a:pt x="240" y="477"/>
                </a:cubicBezTo>
                <a:moveTo>
                  <a:pt x="345" y="194"/>
                </a:moveTo>
                <a:lnTo>
                  <a:pt x="226" y="314"/>
                </a:lnTo>
                <a:cubicBezTo>
                  <a:pt x="217" y="322"/>
                  <a:pt x="203" y="322"/>
                  <a:pt x="194" y="314"/>
                </a:cubicBezTo>
                <a:lnTo>
                  <a:pt x="135" y="254"/>
                </a:lnTo>
                <a:cubicBezTo>
                  <a:pt x="126" y="245"/>
                  <a:pt x="126" y="231"/>
                  <a:pt x="135" y="222"/>
                </a:cubicBezTo>
                <a:cubicBezTo>
                  <a:pt x="143" y="214"/>
                  <a:pt x="157" y="214"/>
                  <a:pt x="166" y="222"/>
                </a:cubicBezTo>
                <a:lnTo>
                  <a:pt x="210" y="266"/>
                </a:lnTo>
                <a:lnTo>
                  <a:pt x="313" y="163"/>
                </a:lnTo>
                <a:cubicBezTo>
                  <a:pt x="322" y="154"/>
                  <a:pt x="336" y="154"/>
                  <a:pt x="345" y="163"/>
                </a:cubicBezTo>
                <a:cubicBezTo>
                  <a:pt x="353" y="172"/>
                  <a:pt x="353" y="186"/>
                  <a:pt x="345" y="194"/>
                </a:cubicBezTo>
                <a:close/>
              </a:path>
            </a:pathLst>
          </a:custGeom>
          <a:solidFill>
            <a:srgbClr val="228B22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1976887" y="2836080"/>
            <a:ext cx="519373" cy="207749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50" b="0" u="none" strike="noStrike" dirty="0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OpenSans"/>
                <a:cs typeface="Arial" panose="020B0604020202020204" pitchFamily="34" charset="0"/>
              </a:rPr>
              <a:t>GMPC</a:t>
            </a:r>
            <a:endParaRPr lang="en-US" sz="135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任意多边形: 形状 114"/>
          <p:cNvSpPr/>
          <p:nvPr/>
        </p:nvSpPr>
        <p:spPr>
          <a:xfrm>
            <a:off x="2574029" y="2869720"/>
            <a:ext cx="172080" cy="171720"/>
          </a:xfrm>
          <a:custGeom>
            <a:avLst/>
            <a:gdLst/>
            <a:ahLst/>
            <a:cxnLst/>
            <a:rect l="0" t="0" r="r" b="b"/>
            <a:pathLst>
              <a:path w="478" h="477">
                <a:moveTo>
                  <a:pt x="240" y="477"/>
                </a:moveTo>
                <a:cubicBezTo>
                  <a:pt x="255" y="477"/>
                  <a:pt x="271" y="476"/>
                  <a:pt x="286" y="473"/>
                </a:cubicBezTo>
                <a:cubicBezTo>
                  <a:pt x="301" y="470"/>
                  <a:pt x="316" y="465"/>
                  <a:pt x="331" y="459"/>
                </a:cubicBezTo>
                <a:cubicBezTo>
                  <a:pt x="345" y="453"/>
                  <a:pt x="359" y="446"/>
                  <a:pt x="372" y="437"/>
                </a:cubicBezTo>
                <a:cubicBezTo>
                  <a:pt x="385" y="429"/>
                  <a:pt x="397" y="419"/>
                  <a:pt x="408" y="408"/>
                </a:cubicBezTo>
                <a:cubicBezTo>
                  <a:pt x="419" y="397"/>
                  <a:pt x="429" y="385"/>
                  <a:pt x="438" y="372"/>
                </a:cubicBezTo>
                <a:cubicBezTo>
                  <a:pt x="446" y="359"/>
                  <a:pt x="454" y="345"/>
                  <a:pt x="460" y="331"/>
                </a:cubicBezTo>
                <a:cubicBezTo>
                  <a:pt x="466" y="316"/>
                  <a:pt x="470" y="301"/>
                  <a:pt x="473" y="286"/>
                </a:cubicBezTo>
                <a:cubicBezTo>
                  <a:pt x="476" y="270"/>
                  <a:pt x="478" y="255"/>
                  <a:pt x="478" y="239"/>
                </a:cubicBezTo>
                <a:cubicBezTo>
                  <a:pt x="478" y="224"/>
                  <a:pt x="476" y="208"/>
                  <a:pt x="473" y="193"/>
                </a:cubicBezTo>
                <a:cubicBezTo>
                  <a:pt x="470" y="178"/>
                  <a:pt x="466" y="163"/>
                  <a:pt x="460" y="148"/>
                </a:cubicBezTo>
                <a:cubicBezTo>
                  <a:pt x="454" y="134"/>
                  <a:pt x="446" y="120"/>
                  <a:pt x="438" y="107"/>
                </a:cubicBezTo>
                <a:cubicBezTo>
                  <a:pt x="429" y="94"/>
                  <a:pt x="419" y="82"/>
                  <a:pt x="408" y="70"/>
                </a:cubicBezTo>
                <a:cubicBezTo>
                  <a:pt x="397" y="59"/>
                  <a:pt x="385" y="49"/>
                  <a:pt x="372" y="40"/>
                </a:cubicBezTo>
                <a:cubicBezTo>
                  <a:pt x="359" y="32"/>
                  <a:pt x="345" y="24"/>
                  <a:pt x="331" y="18"/>
                </a:cubicBezTo>
                <a:cubicBezTo>
                  <a:pt x="316" y="12"/>
                  <a:pt x="301" y="8"/>
                  <a:pt x="286" y="5"/>
                </a:cubicBezTo>
                <a:cubicBezTo>
                  <a:pt x="271" y="2"/>
                  <a:pt x="255" y="0"/>
                  <a:pt x="240" y="0"/>
                </a:cubicBezTo>
                <a:cubicBezTo>
                  <a:pt x="224" y="0"/>
                  <a:pt x="209" y="2"/>
                  <a:pt x="193" y="5"/>
                </a:cubicBezTo>
                <a:cubicBezTo>
                  <a:pt x="178" y="8"/>
                  <a:pt x="163" y="12"/>
                  <a:pt x="148" y="18"/>
                </a:cubicBezTo>
                <a:cubicBezTo>
                  <a:pt x="134" y="24"/>
                  <a:pt x="120" y="32"/>
                  <a:pt x="107" y="40"/>
                </a:cubicBezTo>
                <a:cubicBezTo>
                  <a:pt x="94" y="49"/>
                  <a:pt x="82" y="59"/>
                  <a:pt x="70" y="70"/>
                </a:cubicBezTo>
                <a:cubicBezTo>
                  <a:pt x="59" y="82"/>
                  <a:pt x="49" y="94"/>
                  <a:pt x="41" y="107"/>
                </a:cubicBezTo>
                <a:cubicBezTo>
                  <a:pt x="32" y="120"/>
                  <a:pt x="25" y="134"/>
                  <a:pt x="19" y="148"/>
                </a:cubicBezTo>
                <a:cubicBezTo>
                  <a:pt x="13" y="163"/>
                  <a:pt x="8" y="178"/>
                  <a:pt x="5" y="193"/>
                </a:cubicBezTo>
                <a:cubicBezTo>
                  <a:pt x="2" y="208"/>
                  <a:pt x="0" y="224"/>
                  <a:pt x="0" y="239"/>
                </a:cubicBezTo>
                <a:cubicBezTo>
                  <a:pt x="0" y="255"/>
                  <a:pt x="2" y="270"/>
                  <a:pt x="5" y="286"/>
                </a:cubicBezTo>
                <a:cubicBezTo>
                  <a:pt x="8" y="301"/>
                  <a:pt x="13" y="316"/>
                  <a:pt x="19" y="331"/>
                </a:cubicBezTo>
                <a:cubicBezTo>
                  <a:pt x="25" y="345"/>
                  <a:pt x="32" y="359"/>
                  <a:pt x="41" y="372"/>
                </a:cubicBezTo>
                <a:cubicBezTo>
                  <a:pt x="49" y="385"/>
                  <a:pt x="59" y="397"/>
                  <a:pt x="70" y="408"/>
                </a:cubicBezTo>
                <a:cubicBezTo>
                  <a:pt x="82" y="419"/>
                  <a:pt x="94" y="429"/>
                  <a:pt x="107" y="437"/>
                </a:cubicBezTo>
                <a:cubicBezTo>
                  <a:pt x="120" y="446"/>
                  <a:pt x="134" y="453"/>
                  <a:pt x="148" y="459"/>
                </a:cubicBezTo>
                <a:cubicBezTo>
                  <a:pt x="163" y="465"/>
                  <a:pt x="178" y="470"/>
                  <a:pt x="193" y="473"/>
                </a:cubicBezTo>
                <a:cubicBezTo>
                  <a:pt x="209" y="476"/>
                  <a:pt x="224" y="477"/>
                  <a:pt x="240" y="477"/>
                </a:cubicBezTo>
                <a:moveTo>
                  <a:pt x="345" y="196"/>
                </a:moveTo>
                <a:lnTo>
                  <a:pt x="226" y="315"/>
                </a:lnTo>
                <a:cubicBezTo>
                  <a:pt x="217" y="323"/>
                  <a:pt x="203" y="323"/>
                  <a:pt x="194" y="315"/>
                </a:cubicBezTo>
                <a:lnTo>
                  <a:pt x="135" y="255"/>
                </a:lnTo>
                <a:cubicBezTo>
                  <a:pt x="126" y="246"/>
                  <a:pt x="126" y="232"/>
                  <a:pt x="135" y="224"/>
                </a:cubicBezTo>
                <a:cubicBezTo>
                  <a:pt x="143" y="215"/>
                  <a:pt x="157" y="215"/>
                  <a:pt x="166" y="224"/>
                </a:cubicBezTo>
                <a:lnTo>
                  <a:pt x="210" y="267"/>
                </a:lnTo>
                <a:lnTo>
                  <a:pt x="313" y="164"/>
                </a:lnTo>
                <a:cubicBezTo>
                  <a:pt x="322" y="155"/>
                  <a:pt x="336" y="155"/>
                  <a:pt x="345" y="164"/>
                </a:cubicBezTo>
                <a:cubicBezTo>
                  <a:pt x="353" y="173"/>
                  <a:pt x="353" y="187"/>
                  <a:pt x="345" y="196"/>
                </a:cubicBezTo>
                <a:close/>
              </a:path>
            </a:pathLst>
          </a:custGeom>
          <a:solidFill>
            <a:srgbClr val="228B22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文本框 116"/>
          <p:cNvSpPr txBox="1"/>
          <p:nvPr/>
        </p:nvSpPr>
        <p:spPr>
          <a:xfrm>
            <a:off x="2860229" y="2829760"/>
            <a:ext cx="541815" cy="207749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50" b="0" u="none" strike="noStrike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OpenSans"/>
                <a:cs typeface="Arial" panose="020B0604020202020204" pitchFamily="34" charset="0"/>
              </a:rPr>
              <a:t>CTPAT</a:t>
            </a:r>
            <a:endParaRPr lang="en-US" sz="135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任意多边形: 形状 117"/>
          <p:cNvSpPr/>
          <p:nvPr/>
        </p:nvSpPr>
        <p:spPr>
          <a:xfrm>
            <a:off x="914040" y="3275280"/>
            <a:ext cx="172080" cy="172080"/>
          </a:xfrm>
          <a:custGeom>
            <a:avLst/>
            <a:gdLst/>
            <a:ahLst/>
            <a:cxnLst/>
            <a:rect l="0" t="0" r="r" b="b"/>
            <a:pathLst>
              <a:path w="478" h="478">
                <a:moveTo>
                  <a:pt x="240" y="478"/>
                </a:moveTo>
                <a:cubicBezTo>
                  <a:pt x="255" y="478"/>
                  <a:pt x="271" y="476"/>
                  <a:pt x="286" y="473"/>
                </a:cubicBezTo>
                <a:cubicBezTo>
                  <a:pt x="301" y="470"/>
                  <a:pt x="316" y="466"/>
                  <a:pt x="331" y="460"/>
                </a:cubicBezTo>
                <a:cubicBezTo>
                  <a:pt x="345" y="454"/>
                  <a:pt x="359" y="446"/>
                  <a:pt x="372" y="438"/>
                </a:cubicBezTo>
                <a:cubicBezTo>
                  <a:pt x="385" y="429"/>
                  <a:pt x="397" y="419"/>
                  <a:pt x="408" y="408"/>
                </a:cubicBezTo>
                <a:cubicBezTo>
                  <a:pt x="419" y="397"/>
                  <a:pt x="429" y="385"/>
                  <a:pt x="438" y="372"/>
                </a:cubicBezTo>
                <a:cubicBezTo>
                  <a:pt x="446" y="359"/>
                  <a:pt x="454" y="345"/>
                  <a:pt x="460" y="331"/>
                </a:cubicBezTo>
                <a:cubicBezTo>
                  <a:pt x="466" y="316"/>
                  <a:pt x="470" y="301"/>
                  <a:pt x="473" y="286"/>
                </a:cubicBezTo>
                <a:cubicBezTo>
                  <a:pt x="476" y="271"/>
                  <a:pt x="478" y="255"/>
                  <a:pt x="478" y="240"/>
                </a:cubicBezTo>
                <a:cubicBezTo>
                  <a:pt x="478" y="224"/>
                  <a:pt x="476" y="208"/>
                  <a:pt x="473" y="193"/>
                </a:cubicBezTo>
                <a:cubicBezTo>
                  <a:pt x="470" y="177"/>
                  <a:pt x="466" y="162"/>
                  <a:pt x="460" y="147"/>
                </a:cubicBezTo>
                <a:cubicBezTo>
                  <a:pt x="454" y="133"/>
                  <a:pt x="446" y="119"/>
                  <a:pt x="438" y="106"/>
                </a:cubicBezTo>
                <a:cubicBezTo>
                  <a:pt x="429" y="93"/>
                  <a:pt x="419" y="81"/>
                  <a:pt x="408" y="70"/>
                </a:cubicBezTo>
                <a:cubicBezTo>
                  <a:pt x="397" y="59"/>
                  <a:pt x="385" y="49"/>
                  <a:pt x="372" y="41"/>
                </a:cubicBezTo>
                <a:cubicBezTo>
                  <a:pt x="359" y="32"/>
                  <a:pt x="345" y="25"/>
                  <a:pt x="331" y="19"/>
                </a:cubicBezTo>
                <a:cubicBezTo>
                  <a:pt x="316" y="13"/>
                  <a:pt x="301" y="8"/>
                  <a:pt x="286" y="5"/>
                </a:cubicBezTo>
                <a:cubicBezTo>
                  <a:pt x="271" y="2"/>
                  <a:pt x="255" y="0"/>
                  <a:pt x="240" y="0"/>
                </a:cubicBezTo>
                <a:cubicBezTo>
                  <a:pt x="224" y="0"/>
                  <a:pt x="209" y="2"/>
                  <a:pt x="193" y="5"/>
                </a:cubicBezTo>
                <a:cubicBezTo>
                  <a:pt x="178" y="8"/>
                  <a:pt x="163" y="13"/>
                  <a:pt x="148" y="19"/>
                </a:cubicBezTo>
                <a:cubicBezTo>
                  <a:pt x="134" y="25"/>
                  <a:pt x="120" y="32"/>
                  <a:pt x="107" y="41"/>
                </a:cubicBezTo>
                <a:cubicBezTo>
                  <a:pt x="94" y="49"/>
                  <a:pt x="82" y="59"/>
                  <a:pt x="70" y="70"/>
                </a:cubicBezTo>
                <a:cubicBezTo>
                  <a:pt x="59" y="81"/>
                  <a:pt x="49" y="93"/>
                  <a:pt x="41" y="106"/>
                </a:cubicBezTo>
                <a:cubicBezTo>
                  <a:pt x="32" y="119"/>
                  <a:pt x="25" y="133"/>
                  <a:pt x="19" y="147"/>
                </a:cubicBezTo>
                <a:cubicBezTo>
                  <a:pt x="13" y="162"/>
                  <a:pt x="8" y="177"/>
                  <a:pt x="5" y="193"/>
                </a:cubicBezTo>
                <a:cubicBezTo>
                  <a:pt x="2" y="208"/>
                  <a:pt x="0" y="224"/>
                  <a:pt x="0" y="240"/>
                </a:cubicBezTo>
                <a:cubicBezTo>
                  <a:pt x="0" y="255"/>
                  <a:pt x="2" y="271"/>
                  <a:pt x="5" y="286"/>
                </a:cubicBezTo>
                <a:cubicBezTo>
                  <a:pt x="8" y="301"/>
                  <a:pt x="13" y="316"/>
                  <a:pt x="19" y="331"/>
                </a:cubicBezTo>
                <a:cubicBezTo>
                  <a:pt x="25" y="345"/>
                  <a:pt x="32" y="359"/>
                  <a:pt x="41" y="372"/>
                </a:cubicBezTo>
                <a:cubicBezTo>
                  <a:pt x="49" y="385"/>
                  <a:pt x="59" y="397"/>
                  <a:pt x="70" y="408"/>
                </a:cubicBezTo>
                <a:cubicBezTo>
                  <a:pt x="82" y="419"/>
                  <a:pt x="94" y="429"/>
                  <a:pt x="107" y="438"/>
                </a:cubicBezTo>
                <a:cubicBezTo>
                  <a:pt x="120" y="446"/>
                  <a:pt x="134" y="454"/>
                  <a:pt x="148" y="460"/>
                </a:cubicBezTo>
                <a:cubicBezTo>
                  <a:pt x="163" y="466"/>
                  <a:pt x="178" y="470"/>
                  <a:pt x="193" y="473"/>
                </a:cubicBezTo>
                <a:cubicBezTo>
                  <a:pt x="209" y="476"/>
                  <a:pt x="224" y="478"/>
                  <a:pt x="240" y="478"/>
                </a:cubicBezTo>
                <a:moveTo>
                  <a:pt x="345" y="196"/>
                </a:moveTo>
                <a:lnTo>
                  <a:pt x="226" y="315"/>
                </a:lnTo>
                <a:cubicBezTo>
                  <a:pt x="217" y="324"/>
                  <a:pt x="203" y="324"/>
                  <a:pt x="194" y="315"/>
                </a:cubicBezTo>
                <a:lnTo>
                  <a:pt x="135" y="255"/>
                </a:lnTo>
                <a:cubicBezTo>
                  <a:pt x="126" y="247"/>
                  <a:pt x="126" y="232"/>
                  <a:pt x="135" y="224"/>
                </a:cubicBezTo>
                <a:cubicBezTo>
                  <a:pt x="143" y="215"/>
                  <a:pt x="157" y="215"/>
                  <a:pt x="166" y="224"/>
                </a:cubicBezTo>
                <a:lnTo>
                  <a:pt x="210" y="268"/>
                </a:lnTo>
                <a:lnTo>
                  <a:pt x="313" y="163"/>
                </a:lnTo>
                <a:cubicBezTo>
                  <a:pt x="322" y="154"/>
                  <a:pt x="336" y="154"/>
                  <a:pt x="345" y="163"/>
                </a:cubicBezTo>
                <a:cubicBezTo>
                  <a:pt x="353" y="172"/>
                  <a:pt x="353" y="187"/>
                  <a:pt x="345" y="196"/>
                </a:cubicBezTo>
                <a:close/>
              </a:path>
            </a:pathLst>
          </a:custGeom>
          <a:solidFill>
            <a:srgbClr val="228B22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文本框 119"/>
          <p:cNvSpPr txBox="1"/>
          <p:nvPr/>
        </p:nvSpPr>
        <p:spPr>
          <a:xfrm>
            <a:off x="1200240" y="3235320"/>
            <a:ext cx="442429" cy="207749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50" b="0" u="none" strike="noStrike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OpenSans"/>
                <a:cs typeface="Arial" panose="020B0604020202020204" pitchFamily="34" charset="0"/>
              </a:rPr>
              <a:t>QIMA</a:t>
            </a:r>
            <a:endParaRPr lang="en-US" sz="135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任意多边形: 形状 120"/>
          <p:cNvSpPr/>
          <p:nvPr/>
        </p:nvSpPr>
        <p:spPr>
          <a:xfrm>
            <a:off x="1690687" y="3248984"/>
            <a:ext cx="172080" cy="171720"/>
          </a:xfrm>
          <a:custGeom>
            <a:avLst/>
            <a:gdLst/>
            <a:ahLst/>
            <a:cxnLst/>
            <a:rect l="0" t="0" r="r" b="b"/>
            <a:pathLst>
              <a:path w="478" h="477">
                <a:moveTo>
                  <a:pt x="240" y="477"/>
                </a:moveTo>
                <a:cubicBezTo>
                  <a:pt x="255" y="477"/>
                  <a:pt x="271" y="475"/>
                  <a:pt x="286" y="472"/>
                </a:cubicBezTo>
                <a:cubicBezTo>
                  <a:pt x="301" y="469"/>
                  <a:pt x="316" y="465"/>
                  <a:pt x="331" y="459"/>
                </a:cubicBezTo>
                <a:cubicBezTo>
                  <a:pt x="345" y="453"/>
                  <a:pt x="359" y="445"/>
                  <a:pt x="372" y="437"/>
                </a:cubicBezTo>
                <a:cubicBezTo>
                  <a:pt x="385" y="428"/>
                  <a:pt x="397" y="418"/>
                  <a:pt x="408" y="407"/>
                </a:cubicBezTo>
                <a:cubicBezTo>
                  <a:pt x="419" y="396"/>
                  <a:pt x="429" y="384"/>
                  <a:pt x="438" y="371"/>
                </a:cubicBezTo>
                <a:cubicBezTo>
                  <a:pt x="446" y="358"/>
                  <a:pt x="454" y="344"/>
                  <a:pt x="460" y="330"/>
                </a:cubicBezTo>
                <a:cubicBezTo>
                  <a:pt x="466" y="315"/>
                  <a:pt x="470" y="300"/>
                  <a:pt x="473" y="285"/>
                </a:cubicBezTo>
                <a:cubicBezTo>
                  <a:pt x="476" y="269"/>
                  <a:pt x="478" y="253"/>
                  <a:pt x="478" y="238"/>
                </a:cubicBezTo>
                <a:cubicBezTo>
                  <a:pt x="478" y="222"/>
                  <a:pt x="476" y="207"/>
                  <a:pt x="473" y="191"/>
                </a:cubicBezTo>
                <a:cubicBezTo>
                  <a:pt x="470" y="176"/>
                  <a:pt x="466" y="161"/>
                  <a:pt x="460" y="147"/>
                </a:cubicBezTo>
                <a:cubicBezTo>
                  <a:pt x="454" y="132"/>
                  <a:pt x="446" y="118"/>
                  <a:pt x="438" y="105"/>
                </a:cubicBezTo>
                <a:cubicBezTo>
                  <a:pt x="429" y="92"/>
                  <a:pt x="419" y="80"/>
                  <a:pt x="408" y="69"/>
                </a:cubicBezTo>
                <a:cubicBezTo>
                  <a:pt x="397" y="58"/>
                  <a:pt x="385" y="48"/>
                  <a:pt x="372" y="40"/>
                </a:cubicBezTo>
                <a:cubicBezTo>
                  <a:pt x="359" y="31"/>
                  <a:pt x="345" y="24"/>
                  <a:pt x="331" y="18"/>
                </a:cubicBezTo>
                <a:cubicBezTo>
                  <a:pt x="316" y="12"/>
                  <a:pt x="301" y="7"/>
                  <a:pt x="286" y="4"/>
                </a:cubicBezTo>
                <a:cubicBezTo>
                  <a:pt x="271" y="1"/>
                  <a:pt x="255" y="0"/>
                  <a:pt x="240" y="0"/>
                </a:cubicBezTo>
                <a:cubicBezTo>
                  <a:pt x="224" y="0"/>
                  <a:pt x="209" y="1"/>
                  <a:pt x="193" y="4"/>
                </a:cubicBezTo>
                <a:cubicBezTo>
                  <a:pt x="178" y="7"/>
                  <a:pt x="163" y="12"/>
                  <a:pt x="148" y="18"/>
                </a:cubicBezTo>
                <a:cubicBezTo>
                  <a:pt x="134" y="24"/>
                  <a:pt x="120" y="31"/>
                  <a:pt x="107" y="40"/>
                </a:cubicBezTo>
                <a:cubicBezTo>
                  <a:pt x="94" y="48"/>
                  <a:pt x="82" y="58"/>
                  <a:pt x="70" y="69"/>
                </a:cubicBezTo>
                <a:cubicBezTo>
                  <a:pt x="59" y="80"/>
                  <a:pt x="49" y="92"/>
                  <a:pt x="41" y="105"/>
                </a:cubicBezTo>
                <a:cubicBezTo>
                  <a:pt x="32" y="118"/>
                  <a:pt x="25" y="132"/>
                  <a:pt x="19" y="147"/>
                </a:cubicBezTo>
                <a:cubicBezTo>
                  <a:pt x="13" y="161"/>
                  <a:pt x="8" y="176"/>
                  <a:pt x="5" y="191"/>
                </a:cubicBezTo>
                <a:cubicBezTo>
                  <a:pt x="2" y="207"/>
                  <a:pt x="0" y="222"/>
                  <a:pt x="0" y="238"/>
                </a:cubicBezTo>
                <a:cubicBezTo>
                  <a:pt x="0" y="253"/>
                  <a:pt x="2" y="269"/>
                  <a:pt x="5" y="285"/>
                </a:cubicBezTo>
                <a:cubicBezTo>
                  <a:pt x="8" y="300"/>
                  <a:pt x="13" y="315"/>
                  <a:pt x="19" y="330"/>
                </a:cubicBezTo>
                <a:cubicBezTo>
                  <a:pt x="25" y="344"/>
                  <a:pt x="32" y="358"/>
                  <a:pt x="41" y="371"/>
                </a:cubicBezTo>
                <a:cubicBezTo>
                  <a:pt x="49" y="384"/>
                  <a:pt x="59" y="396"/>
                  <a:pt x="70" y="407"/>
                </a:cubicBezTo>
                <a:cubicBezTo>
                  <a:pt x="82" y="418"/>
                  <a:pt x="94" y="428"/>
                  <a:pt x="107" y="437"/>
                </a:cubicBezTo>
                <a:cubicBezTo>
                  <a:pt x="120" y="445"/>
                  <a:pt x="134" y="453"/>
                  <a:pt x="148" y="459"/>
                </a:cubicBezTo>
                <a:cubicBezTo>
                  <a:pt x="163" y="465"/>
                  <a:pt x="178" y="469"/>
                  <a:pt x="193" y="472"/>
                </a:cubicBezTo>
                <a:cubicBezTo>
                  <a:pt x="209" y="475"/>
                  <a:pt x="224" y="477"/>
                  <a:pt x="240" y="477"/>
                </a:cubicBezTo>
                <a:moveTo>
                  <a:pt x="345" y="194"/>
                </a:moveTo>
                <a:lnTo>
                  <a:pt x="226" y="314"/>
                </a:lnTo>
                <a:cubicBezTo>
                  <a:pt x="217" y="323"/>
                  <a:pt x="203" y="323"/>
                  <a:pt x="194" y="314"/>
                </a:cubicBezTo>
                <a:lnTo>
                  <a:pt x="135" y="254"/>
                </a:lnTo>
                <a:cubicBezTo>
                  <a:pt x="126" y="245"/>
                  <a:pt x="126" y="231"/>
                  <a:pt x="135" y="222"/>
                </a:cubicBezTo>
                <a:cubicBezTo>
                  <a:pt x="143" y="213"/>
                  <a:pt x="157" y="213"/>
                  <a:pt x="166" y="222"/>
                </a:cubicBezTo>
                <a:lnTo>
                  <a:pt x="210" y="266"/>
                </a:lnTo>
                <a:lnTo>
                  <a:pt x="313" y="162"/>
                </a:lnTo>
                <a:cubicBezTo>
                  <a:pt x="322" y="154"/>
                  <a:pt x="336" y="154"/>
                  <a:pt x="345" y="162"/>
                </a:cubicBezTo>
                <a:cubicBezTo>
                  <a:pt x="353" y="171"/>
                  <a:pt x="353" y="185"/>
                  <a:pt x="345" y="194"/>
                </a:cubicBezTo>
                <a:close/>
              </a:path>
            </a:pathLst>
          </a:custGeom>
          <a:solidFill>
            <a:srgbClr val="228B22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文本框 122"/>
          <p:cNvSpPr txBox="1"/>
          <p:nvPr/>
        </p:nvSpPr>
        <p:spPr>
          <a:xfrm>
            <a:off x="1976887" y="3208664"/>
            <a:ext cx="586699" cy="207749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50" b="0" u="none" strike="noStrike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OpenSans"/>
                <a:cs typeface="Arial" panose="020B0604020202020204" pitchFamily="34" charset="0"/>
              </a:rPr>
              <a:t>SEDEX</a:t>
            </a:r>
            <a:endParaRPr lang="en-US" sz="135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任意多边形: 形状 123"/>
          <p:cNvSpPr/>
          <p:nvPr/>
        </p:nvSpPr>
        <p:spPr>
          <a:xfrm>
            <a:off x="4390920" y="1676160"/>
            <a:ext cx="3410280" cy="2045880"/>
          </a:xfrm>
          <a:custGeom>
            <a:avLst/>
            <a:gdLst/>
            <a:ahLst/>
            <a:cxnLst/>
            <a:rect l="0" t="0" r="r" b="b"/>
            <a:pathLst>
              <a:path w="9473" h="12701">
                <a:moveTo>
                  <a:pt x="0" y="12384"/>
                </a:moveTo>
                <a:lnTo>
                  <a:pt x="0" y="318"/>
                </a:lnTo>
                <a:cubicBezTo>
                  <a:pt x="0" y="297"/>
                  <a:pt x="2" y="276"/>
                  <a:pt x="6" y="256"/>
                </a:cubicBezTo>
                <a:cubicBezTo>
                  <a:pt x="10" y="235"/>
                  <a:pt x="16" y="215"/>
                  <a:pt x="24" y="196"/>
                </a:cubicBezTo>
                <a:cubicBezTo>
                  <a:pt x="32" y="177"/>
                  <a:pt x="42" y="159"/>
                  <a:pt x="53" y="141"/>
                </a:cubicBezTo>
                <a:cubicBezTo>
                  <a:pt x="65" y="124"/>
                  <a:pt x="78" y="108"/>
                  <a:pt x="93" y="93"/>
                </a:cubicBezTo>
                <a:cubicBezTo>
                  <a:pt x="108" y="78"/>
                  <a:pt x="124" y="65"/>
                  <a:pt x="141" y="54"/>
                </a:cubicBezTo>
                <a:cubicBezTo>
                  <a:pt x="158" y="42"/>
                  <a:pt x="177" y="32"/>
                  <a:pt x="196" y="24"/>
                </a:cubicBezTo>
                <a:cubicBezTo>
                  <a:pt x="215" y="16"/>
                  <a:pt x="235" y="10"/>
                  <a:pt x="255" y="6"/>
                </a:cubicBezTo>
                <a:cubicBezTo>
                  <a:pt x="276" y="2"/>
                  <a:pt x="296" y="0"/>
                  <a:pt x="317" y="0"/>
                </a:cubicBezTo>
                <a:lnTo>
                  <a:pt x="9155" y="0"/>
                </a:lnTo>
                <a:cubicBezTo>
                  <a:pt x="9176" y="0"/>
                  <a:pt x="9197" y="2"/>
                  <a:pt x="9217" y="6"/>
                </a:cubicBezTo>
                <a:cubicBezTo>
                  <a:pt x="9238" y="10"/>
                  <a:pt x="9258" y="16"/>
                  <a:pt x="9277" y="24"/>
                </a:cubicBezTo>
                <a:cubicBezTo>
                  <a:pt x="9296" y="32"/>
                  <a:pt x="9314" y="42"/>
                  <a:pt x="9332" y="54"/>
                </a:cubicBezTo>
                <a:cubicBezTo>
                  <a:pt x="9349" y="65"/>
                  <a:pt x="9365" y="78"/>
                  <a:pt x="9380" y="93"/>
                </a:cubicBezTo>
                <a:cubicBezTo>
                  <a:pt x="9395" y="108"/>
                  <a:pt x="9408" y="124"/>
                  <a:pt x="9419" y="141"/>
                </a:cubicBezTo>
                <a:cubicBezTo>
                  <a:pt x="9431" y="159"/>
                  <a:pt x="9441" y="177"/>
                  <a:pt x="9449" y="196"/>
                </a:cubicBezTo>
                <a:cubicBezTo>
                  <a:pt x="9457" y="215"/>
                  <a:pt x="9463" y="235"/>
                  <a:pt x="9467" y="256"/>
                </a:cubicBezTo>
                <a:cubicBezTo>
                  <a:pt x="9471" y="276"/>
                  <a:pt x="9473" y="297"/>
                  <a:pt x="9473" y="318"/>
                </a:cubicBezTo>
                <a:lnTo>
                  <a:pt x="9473" y="12384"/>
                </a:lnTo>
                <a:cubicBezTo>
                  <a:pt x="9473" y="12405"/>
                  <a:pt x="9471" y="12425"/>
                  <a:pt x="9467" y="12446"/>
                </a:cubicBezTo>
                <a:cubicBezTo>
                  <a:pt x="9463" y="12466"/>
                  <a:pt x="9457" y="12486"/>
                  <a:pt x="9449" y="12505"/>
                </a:cubicBezTo>
                <a:cubicBezTo>
                  <a:pt x="9441" y="12524"/>
                  <a:pt x="9431" y="12543"/>
                  <a:pt x="9419" y="12560"/>
                </a:cubicBezTo>
                <a:cubicBezTo>
                  <a:pt x="9408" y="12577"/>
                  <a:pt x="9395" y="12593"/>
                  <a:pt x="9380" y="12608"/>
                </a:cubicBezTo>
                <a:cubicBezTo>
                  <a:pt x="9365" y="12623"/>
                  <a:pt x="9349" y="12636"/>
                  <a:pt x="9332" y="12648"/>
                </a:cubicBezTo>
                <a:cubicBezTo>
                  <a:pt x="9314" y="12659"/>
                  <a:pt x="9296" y="12669"/>
                  <a:pt x="9277" y="12677"/>
                </a:cubicBezTo>
                <a:cubicBezTo>
                  <a:pt x="9258" y="12685"/>
                  <a:pt x="9238" y="12691"/>
                  <a:pt x="9217" y="12695"/>
                </a:cubicBezTo>
                <a:cubicBezTo>
                  <a:pt x="9197" y="12699"/>
                  <a:pt x="9176" y="12701"/>
                  <a:pt x="9155" y="12701"/>
                </a:cubicBezTo>
                <a:lnTo>
                  <a:pt x="317" y="12701"/>
                </a:lnTo>
                <a:cubicBezTo>
                  <a:pt x="296" y="12701"/>
                  <a:pt x="276" y="12699"/>
                  <a:pt x="255" y="12695"/>
                </a:cubicBezTo>
                <a:cubicBezTo>
                  <a:pt x="235" y="12691"/>
                  <a:pt x="215" y="12685"/>
                  <a:pt x="196" y="12677"/>
                </a:cubicBezTo>
                <a:cubicBezTo>
                  <a:pt x="177" y="12669"/>
                  <a:pt x="158" y="12659"/>
                  <a:pt x="141" y="12648"/>
                </a:cubicBezTo>
                <a:cubicBezTo>
                  <a:pt x="124" y="12636"/>
                  <a:pt x="108" y="12623"/>
                  <a:pt x="93" y="12608"/>
                </a:cubicBezTo>
                <a:cubicBezTo>
                  <a:pt x="78" y="12593"/>
                  <a:pt x="65" y="12577"/>
                  <a:pt x="53" y="12560"/>
                </a:cubicBezTo>
                <a:cubicBezTo>
                  <a:pt x="42" y="12543"/>
                  <a:pt x="32" y="12524"/>
                  <a:pt x="24" y="12505"/>
                </a:cubicBezTo>
                <a:cubicBezTo>
                  <a:pt x="16" y="12486"/>
                  <a:pt x="10" y="12466"/>
                  <a:pt x="6" y="12446"/>
                </a:cubicBezTo>
                <a:cubicBezTo>
                  <a:pt x="2" y="12425"/>
                  <a:pt x="0" y="12405"/>
                  <a:pt x="0" y="12384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任意多边形: 形状 124"/>
          <p:cNvSpPr/>
          <p:nvPr/>
        </p:nvSpPr>
        <p:spPr>
          <a:xfrm>
            <a:off x="4695480" y="2057040"/>
            <a:ext cx="410040" cy="457560"/>
          </a:xfrm>
          <a:custGeom>
            <a:avLst/>
            <a:gdLst/>
            <a:ahLst/>
            <a:cxnLst/>
            <a:rect l="0" t="0" r="r" b="b"/>
            <a:pathLst>
              <a:path w="1139" h="1271">
                <a:moveTo>
                  <a:pt x="0" y="702"/>
                </a:moveTo>
                <a:lnTo>
                  <a:pt x="0" y="569"/>
                </a:lnTo>
                <a:cubicBezTo>
                  <a:pt x="0" y="551"/>
                  <a:pt x="1" y="532"/>
                  <a:pt x="3" y="514"/>
                </a:cubicBezTo>
                <a:cubicBezTo>
                  <a:pt x="5" y="495"/>
                  <a:pt x="8" y="477"/>
                  <a:pt x="11" y="458"/>
                </a:cubicBezTo>
                <a:cubicBezTo>
                  <a:pt x="15" y="440"/>
                  <a:pt x="20" y="422"/>
                  <a:pt x="25" y="404"/>
                </a:cubicBezTo>
                <a:cubicBezTo>
                  <a:pt x="30" y="386"/>
                  <a:pt x="38" y="369"/>
                  <a:pt x="45" y="352"/>
                </a:cubicBezTo>
                <a:cubicBezTo>
                  <a:pt x="52" y="334"/>
                  <a:pt x="60" y="318"/>
                  <a:pt x="69" y="301"/>
                </a:cubicBezTo>
                <a:cubicBezTo>
                  <a:pt x="77" y="285"/>
                  <a:pt x="87" y="269"/>
                  <a:pt x="97" y="253"/>
                </a:cubicBezTo>
                <a:cubicBezTo>
                  <a:pt x="108" y="238"/>
                  <a:pt x="119" y="223"/>
                  <a:pt x="131" y="208"/>
                </a:cubicBezTo>
                <a:cubicBezTo>
                  <a:pt x="142" y="194"/>
                  <a:pt x="155" y="180"/>
                  <a:pt x="168" y="167"/>
                </a:cubicBezTo>
                <a:cubicBezTo>
                  <a:pt x="181" y="154"/>
                  <a:pt x="195" y="141"/>
                  <a:pt x="209" y="130"/>
                </a:cubicBezTo>
                <a:cubicBezTo>
                  <a:pt x="224" y="118"/>
                  <a:pt x="239" y="107"/>
                  <a:pt x="254" y="96"/>
                </a:cubicBezTo>
                <a:cubicBezTo>
                  <a:pt x="270" y="86"/>
                  <a:pt x="286" y="76"/>
                  <a:pt x="302" y="68"/>
                </a:cubicBezTo>
                <a:cubicBezTo>
                  <a:pt x="319" y="59"/>
                  <a:pt x="335" y="51"/>
                  <a:pt x="353" y="44"/>
                </a:cubicBezTo>
                <a:cubicBezTo>
                  <a:pt x="370" y="37"/>
                  <a:pt x="387" y="30"/>
                  <a:pt x="405" y="25"/>
                </a:cubicBezTo>
                <a:cubicBezTo>
                  <a:pt x="423" y="20"/>
                  <a:pt x="441" y="15"/>
                  <a:pt x="459" y="11"/>
                </a:cubicBezTo>
                <a:cubicBezTo>
                  <a:pt x="478" y="8"/>
                  <a:pt x="496" y="5"/>
                  <a:pt x="515" y="3"/>
                </a:cubicBezTo>
                <a:cubicBezTo>
                  <a:pt x="533" y="1"/>
                  <a:pt x="552" y="1"/>
                  <a:pt x="570" y="0"/>
                </a:cubicBezTo>
                <a:cubicBezTo>
                  <a:pt x="589" y="1"/>
                  <a:pt x="608" y="1"/>
                  <a:pt x="626" y="3"/>
                </a:cubicBezTo>
                <a:cubicBezTo>
                  <a:pt x="645" y="5"/>
                  <a:pt x="663" y="8"/>
                  <a:pt x="681" y="11"/>
                </a:cubicBezTo>
                <a:cubicBezTo>
                  <a:pt x="700" y="15"/>
                  <a:pt x="718" y="20"/>
                  <a:pt x="735" y="25"/>
                </a:cubicBezTo>
                <a:cubicBezTo>
                  <a:pt x="753" y="30"/>
                  <a:pt x="771" y="37"/>
                  <a:pt x="788" y="44"/>
                </a:cubicBezTo>
                <a:cubicBezTo>
                  <a:pt x="805" y="51"/>
                  <a:pt x="822" y="59"/>
                  <a:pt x="838" y="68"/>
                </a:cubicBezTo>
                <a:cubicBezTo>
                  <a:pt x="855" y="76"/>
                  <a:pt x="871" y="86"/>
                  <a:pt x="886" y="96"/>
                </a:cubicBezTo>
                <a:cubicBezTo>
                  <a:pt x="902" y="107"/>
                  <a:pt x="917" y="118"/>
                  <a:pt x="931" y="130"/>
                </a:cubicBezTo>
                <a:cubicBezTo>
                  <a:pt x="946" y="141"/>
                  <a:pt x="959" y="154"/>
                  <a:pt x="973" y="167"/>
                </a:cubicBezTo>
                <a:cubicBezTo>
                  <a:pt x="986" y="180"/>
                  <a:pt x="998" y="194"/>
                  <a:pt x="1010" y="208"/>
                </a:cubicBezTo>
                <a:cubicBezTo>
                  <a:pt x="1022" y="223"/>
                  <a:pt x="1033" y="238"/>
                  <a:pt x="1043" y="253"/>
                </a:cubicBezTo>
                <a:cubicBezTo>
                  <a:pt x="1054" y="269"/>
                  <a:pt x="1063" y="285"/>
                  <a:pt x="1072" y="301"/>
                </a:cubicBezTo>
                <a:cubicBezTo>
                  <a:pt x="1081" y="318"/>
                  <a:pt x="1089" y="334"/>
                  <a:pt x="1096" y="352"/>
                </a:cubicBezTo>
                <a:cubicBezTo>
                  <a:pt x="1103" y="369"/>
                  <a:pt x="1109" y="386"/>
                  <a:pt x="1115" y="404"/>
                </a:cubicBezTo>
                <a:cubicBezTo>
                  <a:pt x="1120" y="422"/>
                  <a:pt x="1125" y="440"/>
                  <a:pt x="1128" y="458"/>
                </a:cubicBezTo>
                <a:cubicBezTo>
                  <a:pt x="1132" y="477"/>
                  <a:pt x="1135" y="495"/>
                  <a:pt x="1136" y="514"/>
                </a:cubicBezTo>
                <a:cubicBezTo>
                  <a:pt x="1138" y="532"/>
                  <a:pt x="1139" y="551"/>
                  <a:pt x="1139" y="569"/>
                </a:cubicBezTo>
                <a:lnTo>
                  <a:pt x="1139" y="702"/>
                </a:lnTo>
                <a:cubicBezTo>
                  <a:pt x="1139" y="720"/>
                  <a:pt x="1138" y="739"/>
                  <a:pt x="1136" y="757"/>
                </a:cubicBezTo>
                <a:cubicBezTo>
                  <a:pt x="1135" y="776"/>
                  <a:pt x="1132" y="794"/>
                  <a:pt x="1128" y="813"/>
                </a:cubicBezTo>
                <a:cubicBezTo>
                  <a:pt x="1125" y="831"/>
                  <a:pt x="1120" y="849"/>
                  <a:pt x="1115" y="867"/>
                </a:cubicBezTo>
                <a:cubicBezTo>
                  <a:pt x="1109" y="885"/>
                  <a:pt x="1103" y="902"/>
                  <a:pt x="1096" y="919"/>
                </a:cubicBezTo>
                <a:cubicBezTo>
                  <a:pt x="1089" y="937"/>
                  <a:pt x="1081" y="953"/>
                  <a:pt x="1072" y="970"/>
                </a:cubicBezTo>
                <a:cubicBezTo>
                  <a:pt x="1063" y="986"/>
                  <a:pt x="1054" y="1002"/>
                  <a:pt x="1043" y="1018"/>
                </a:cubicBezTo>
                <a:cubicBezTo>
                  <a:pt x="1033" y="1033"/>
                  <a:pt x="1022" y="1048"/>
                  <a:pt x="1010" y="1063"/>
                </a:cubicBezTo>
                <a:cubicBezTo>
                  <a:pt x="998" y="1077"/>
                  <a:pt x="986" y="1091"/>
                  <a:pt x="973" y="1104"/>
                </a:cubicBezTo>
                <a:cubicBezTo>
                  <a:pt x="959" y="1117"/>
                  <a:pt x="946" y="1130"/>
                  <a:pt x="931" y="1141"/>
                </a:cubicBezTo>
                <a:cubicBezTo>
                  <a:pt x="917" y="1153"/>
                  <a:pt x="902" y="1164"/>
                  <a:pt x="886" y="1175"/>
                </a:cubicBezTo>
                <a:cubicBezTo>
                  <a:pt x="871" y="1185"/>
                  <a:pt x="855" y="1195"/>
                  <a:pt x="838" y="1203"/>
                </a:cubicBezTo>
                <a:cubicBezTo>
                  <a:pt x="822" y="1212"/>
                  <a:pt x="805" y="1220"/>
                  <a:pt x="788" y="1227"/>
                </a:cubicBezTo>
                <a:cubicBezTo>
                  <a:pt x="771" y="1234"/>
                  <a:pt x="753" y="1241"/>
                  <a:pt x="735" y="1246"/>
                </a:cubicBezTo>
                <a:cubicBezTo>
                  <a:pt x="718" y="1251"/>
                  <a:pt x="700" y="1256"/>
                  <a:pt x="681" y="1260"/>
                </a:cubicBezTo>
                <a:cubicBezTo>
                  <a:pt x="663" y="1263"/>
                  <a:pt x="645" y="1267"/>
                  <a:pt x="626" y="1269"/>
                </a:cubicBezTo>
                <a:cubicBezTo>
                  <a:pt x="608" y="1271"/>
                  <a:pt x="589" y="1271"/>
                  <a:pt x="570" y="1271"/>
                </a:cubicBezTo>
                <a:cubicBezTo>
                  <a:pt x="552" y="1271"/>
                  <a:pt x="533" y="1271"/>
                  <a:pt x="515" y="1269"/>
                </a:cubicBezTo>
                <a:cubicBezTo>
                  <a:pt x="496" y="1267"/>
                  <a:pt x="478" y="1263"/>
                  <a:pt x="459" y="1260"/>
                </a:cubicBezTo>
                <a:cubicBezTo>
                  <a:pt x="441" y="1256"/>
                  <a:pt x="423" y="1251"/>
                  <a:pt x="405" y="1246"/>
                </a:cubicBezTo>
                <a:cubicBezTo>
                  <a:pt x="387" y="1241"/>
                  <a:pt x="370" y="1234"/>
                  <a:pt x="353" y="1227"/>
                </a:cubicBezTo>
                <a:cubicBezTo>
                  <a:pt x="335" y="1220"/>
                  <a:pt x="319" y="1212"/>
                  <a:pt x="302" y="1203"/>
                </a:cubicBezTo>
                <a:cubicBezTo>
                  <a:pt x="286" y="1195"/>
                  <a:pt x="270" y="1185"/>
                  <a:pt x="254" y="1175"/>
                </a:cubicBezTo>
                <a:cubicBezTo>
                  <a:pt x="239" y="1164"/>
                  <a:pt x="224" y="1153"/>
                  <a:pt x="209" y="1141"/>
                </a:cubicBezTo>
                <a:cubicBezTo>
                  <a:pt x="195" y="1130"/>
                  <a:pt x="181" y="1117"/>
                  <a:pt x="168" y="1104"/>
                </a:cubicBezTo>
                <a:cubicBezTo>
                  <a:pt x="155" y="1091"/>
                  <a:pt x="142" y="1077"/>
                  <a:pt x="131" y="1063"/>
                </a:cubicBezTo>
                <a:cubicBezTo>
                  <a:pt x="119" y="1048"/>
                  <a:pt x="108" y="1033"/>
                  <a:pt x="97" y="1018"/>
                </a:cubicBezTo>
                <a:cubicBezTo>
                  <a:pt x="87" y="1002"/>
                  <a:pt x="77" y="986"/>
                  <a:pt x="69" y="970"/>
                </a:cubicBezTo>
                <a:cubicBezTo>
                  <a:pt x="60" y="953"/>
                  <a:pt x="52" y="937"/>
                  <a:pt x="45" y="919"/>
                </a:cubicBezTo>
                <a:cubicBezTo>
                  <a:pt x="38" y="902"/>
                  <a:pt x="30" y="885"/>
                  <a:pt x="25" y="867"/>
                </a:cubicBezTo>
                <a:cubicBezTo>
                  <a:pt x="20" y="849"/>
                  <a:pt x="15" y="831"/>
                  <a:pt x="11" y="813"/>
                </a:cubicBezTo>
                <a:cubicBezTo>
                  <a:pt x="8" y="794"/>
                  <a:pt x="5" y="776"/>
                  <a:pt x="3" y="757"/>
                </a:cubicBezTo>
                <a:cubicBezTo>
                  <a:pt x="1" y="739"/>
                  <a:pt x="0" y="720"/>
                  <a:pt x="0" y="702"/>
                </a:cubicBezTo>
                <a:close/>
              </a:path>
            </a:pathLst>
          </a:custGeom>
          <a:solidFill>
            <a:srgbClr val="87CEEB">
              <a:alpha val="2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任意多边形: 形状 125"/>
          <p:cNvSpPr/>
          <p:nvPr/>
        </p:nvSpPr>
        <p:spPr>
          <a:xfrm>
            <a:off x="4781520" y="2190600"/>
            <a:ext cx="237960" cy="190800"/>
          </a:xfrm>
          <a:custGeom>
            <a:avLst/>
            <a:gdLst/>
            <a:ahLst/>
            <a:cxnLst/>
            <a:rect l="0" t="0" r="r" b="b"/>
            <a:pathLst>
              <a:path w="661" h="530">
                <a:moveTo>
                  <a:pt x="397" y="33"/>
                </a:moveTo>
                <a:lnTo>
                  <a:pt x="530" y="33"/>
                </a:lnTo>
                <a:cubicBezTo>
                  <a:pt x="548" y="33"/>
                  <a:pt x="563" y="48"/>
                  <a:pt x="563" y="66"/>
                </a:cubicBezTo>
                <a:cubicBezTo>
                  <a:pt x="563" y="84"/>
                  <a:pt x="548" y="99"/>
                  <a:pt x="530" y="99"/>
                </a:cubicBezTo>
                <a:lnTo>
                  <a:pt x="412" y="99"/>
                </a:lnTo>
                <a:cubicBezTo>
                  <a:pt x="407" y="126"/>
                  <a:pt x="389" y="148"/>
                  <a:pt x="364" y="158"/>
                </a:cubicBezTo>
                <a:lnTo>
                  <a:pt x="364" y="463"/>
                </a:lnTo>
                <a:lnTo>
                  <a:pt x="530" y="463"/>
                </a:lnTo>
                <a:cubicBezTo>
                  <a:pt x="548" y="463"/>
                  <a:pt x="563" y="478"/>
                  <a:pt x="563" y="496"/>
                </a:cubicBezTo>
                <a:cubicBezTo>
                  <a:pt x="563" y="514"/>
                  <a:pt x="548" y="530"/>
                  <a:pt x="530" y="530"/>
                </a:cubicBezTo>
                <a:lnTo>
                  <a:pt x="331" y="530"/>
                </a:lnTo>
                <a:lnTo>
                  <a:pt x="132" y="530"/>
                </a:lnTo>
                <a:cubicBezTo>
                  <a:pt x="114" y="530"/>
                  <a:pt x="99" y="514"/>
                  <a:pt x="99" y="496"/>
                </a:cubicBezTo>
                <a:cubicBezTo>
                  <a:pt x="99" y="478"/>
                  <a:pt x="114" y="463"/>
                  <a:pt x="132" y="463"/>
                </a:cubicBezTo>
                <a:lnTo>
                  <a:pt x="298" y="463"/>
                </a:lnTo>
                <a:lnTo>
                  <a:pt x="298" y="158"/>
                </a:lnTo>
                <a:cubicBezTo>
                  <a:pt x="274" y="148"/>
                  <a:pt x="256" y="126"/>
                  <a:pt x="250" y="99"/>
                </a:cubicBezTo>
                <a:lnTo>
                  <a:pt x="132" y="99"/>
                </a:lnTo>
                <a:cubicBezTo>
                  <a:pt x="114" y="99"/>
                  <a:pt x="99" y="84"/>
                  <a:pt x="99" y="66"/>
                </a:cubicBezTo>
                <a:cubicBezTo>
                  <a:pt x="99" y="48"/>
                  <a:pt x="114" y="33"/>
                  <a:pt x="132" y="33"/>
                </a:cubicBezTo>
                <a:lnTo>
                  <a:pt x="265" y="33"/>
                </a:lnTo>
                <a:cubicBezTo>
                  <a:pt x="280" y="13"/>
                  <a:pt x="304" y="0"/>
                  <a:pt x="331" y="0"/>
                </a:cubicBezTo>
                <a:cubicBezTo>
                  <a:pt x="358" y="0"/>
                  <a:pt x="382" y="13"/>
                  <a:pt x="397" y="33"/>
                </a:cubicBezTo>
                <a:moveTo>
                  <a:pt x="455" y="331"/>
                </a:moveTo>
                <a:lnTo>
                  <a:pt x="605" y="331"/>
                </a:lnTo>
                <a:lnTo>
                  <a:pt x="530" y="202"/>
                </a:lnTo>
                <a:lnTo>
                  <a:pt x="455" y="331"/>
                </a:lnTo>
                <a:moveTo>
                  <a:pt x="530" y="430"/>
                </a:moveTo>
                <a:cubicBezTo>
                  <a:pt x="465" y="430"/>
                  <a:pt x="411" y="395"/>
                  <a:pt x="400" y="348"/>
                </a:cubicBezTo>
                <a:cubicBezTo>
                  <a:pt x="397" y="337"/>
                  <a:pt x="401" y="325"/>
                  <a:pt x="406" y="315"/>
                </a:cubicBezTo>
                <a:lnTo>
                  <a:pt x="505" y="146"/>
                </a:lnTo>
                <a:cubicBezTo>
                  <a:pt x="510" y="138"/>
                  <a:pt x="520" y="132"/>
                  <a:pt x="530" y="132"/>
                </a:cubicBezTo>
                <a:cubicBezTo>
                  <a:pt x="540" y="132"/>
                  <a:pt x="549" y="138"/>
                  <a:pt x="555" y="146"/>
                </a:cubicBezTo>
                <a:lnTo>
                  <a:pt x="653" y="315"/>
                </a:lnTo>
                <a:cubicBezTo>
                  <a:pt x="659" y="325"/>
                  <a:pt x="663" y="337"/>
                  <a:pt x="660" y="348"/>
                </a:cubicBezTo>
                <a:cubicBezTo>
                  <a:pt x="649" y="395"/>
                  <a:pt x="595" y="430"/>
                  <a:pt x="530" y="430"/>
                </a:cubicBezTo>
                <a:moveTo>
                  <a:pt x="131" y="202"/>
                </a:moveTo>
                <a:lnTo>
                  <a:pt x="56" y="331"/>
                </a:lnTo>
                <a:lnTo>
                  <a:pt x="206" y="331"/>
                </a:lnTo>
                <a:lnTo>
                  <a:pt x="131" y="202"/>
                </a:lnTo>
                <a:moveTo>
                  <a:pt x="1" y="348"/>
                </a:moveTo>
                <a:cubicBezTo>
                  <a:pt x="-2" y="337"/>
                  <a:pt x="2" y="325"/>
                  <a:pt x="7" y="315"/>
                </a:cubicBezTo>
                <a:lnTo>
                  <a:pt x="106" y="146"/>
                </a:lnTo>
                <a:cubicBezTo>
                  <a:pt x="111" y="138"/>
                  <a:pt x="121" y="132"/>
                  <a:pt x="131" y="132"/>
                </a:cubicBezTo>
                <a:cubicBezTo>
                  <a:pt x="141" y="132"/>
                  <a:pt x="150" y="138"/>
                  <a:pt x="156" y="146"/>
                </a:cubicBezTo>
                <a:lnTo>
                  <a:pt x="255" y="315"/>
                </a:lnTo>
                <a:cubicBezTo>
                  <a:pt x="261" y="325"/>
                  <a:pt x="265" y="337"/>
                  <a:pt x="262" y="348"/>
                </a:cubicBezTo>
                <a:cubicBezTo>
                  <a:pt x="251" y="395"/>
                  <a:pt x="196" y="430"/>
                  <a:pt x="131" y="430"/>
                </a:cubicBezTo>
                <a:cubicBezTo>
                  <a:pt x="66" y="430"/>
                  <a:pt x="12" y="395"/>
                  <a:pt x="1" y="348"/>
                </a:cubicBezTo>
                <a:close/>
              </a:path>
            </a:pathLst>
          </a:custGeom>
          <a:solidFill>
            <a:srgbClr val="87CEEB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文本框 127"/>
          <p:cNvSpPr txBox="1"/>
          <p:nvPr/>
        </p:nvSpPr>
        <p:spPr>
          <a:xfrm>
            <a:off x="5259600" y="2003040"/>
            <a:ext cx="1218282" cy="276999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800" b="1" u="none" strike="noStrike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Third-party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任意多边形: 形状 128"/>
          <p:cNvSpPr/>
          <p:nvPr/>
        </p:nvSpPr>
        <p:spPr>
          <a:xfrm>
            <a:off x="4695480" y="2696935"/>
            <a:ext cx="610200" cy="610200"/>
          </a:xfrm>
          <a:custGeom>
            <a:avLst/>
            <a:gdLst/>
            <a:ahLst/>
            <a:cxnLst/>
            <a:rect l="0" t="0" r="r" b="b"/>
            <a:pathLst>
              <a:path w="1695" h="1695">
                <a:moveTo>
                  <a:pt x="0" y="1483"/>
                </a:moveTo>
                <a:lnTo>
                  <a:pt x="0" y="212"/>
                </a:lnTo>
                <a:cubicBezTo>
                  <a:pt x="0" y="198"/>
                  <a:pt x="2" y="185"/>
                  <a:pt x="5" y="171"/>
                </a:cubicBezTo>
                <a:cubicBezTo>
                  <a:pt x="7" y="157"/>
                  <a:pt x="11" y="144"/>
                  <a:pt x="17" y="131"/>
                </a:cubicBezTo>
                <a:cubicBezTo>
                  <a:pt x="22" y="118"/>
                  <a:pt x="28" y="106"/>
                  <a:pt x="36" y="95"/>
                </a:cubicBezTo>
                <a:cubicBezTo>
                  <a:pt x="44" y="83"/>
                  <a:pt x="53" y="72"/>
                  <a:pt x="62" y="62"/>
                </a:cubicBezTo>
                <a:cubicBezTo>
                  <a:pt x="72" y="53"/>
                  <a:pt x="83" y="44"/>
                  <a:pt x="95" y="36"/>
                </a:cubicBezTo>
                <a:cubicBezTo>
                  <a:pt x="106" y="28"/>
                  <a:pt x="118" y="22"/>
                  <a:pt x="131" y="17"/>
                </a:cubicBezTo>
                <a:cubicBezTo>
                  <a:pt x="144" y="11"/>
                  <a:pt x="157" y="7"/>
                  <a:pt x="171" y="5"/>
                </a:cubicBezTo>
                <a:cubicBezTo>
                  <a:pt x="184" y="2"/>
                  <a:pt x="198" y="0"/>
                  <a:pt x="212" y="0"/>
                </a:cubicBezTo>
                <a:lnTo>
                  <a:pt x="1483" y="0"/>
                </a:lnTo>
                <a:cubicBezTo>
                  <a:pt x="1497" y="0"/>
                  <a:pt x="1511" y="2"/>
                  <a:pt x="1524" y="5"/>
                </a:cubicBezTo>
                <a:cubicBezTo>
                  <a:pt x="1538" y="7"/>
                  <a:pt x="1551" y="11"/>
                  <a:pt x="1564" y="17"/>
                </a:cubicBezTo>
                <a:cubicBezTo>
                  <a:pt x="1577" y="22"/>
                  <a:pt x="1589" y="28"/>
                  <a:pt x="1601" y="36"/>
                </a:cubicBezTo>
                <a:cubicBezTo>
                  <a:pt x="1612" y="44"/>
                  <a:pt x="1623" y="53"/>
                  <a:pt x="1633" y="62"/>
                </a:cubicBezTo>
                <a:cubicBezTo>
                  <a:pt x="1643" y="72"/>
                  <a:pt x="1651" y="83"/>
                  <a:pt x="1659" y="95"/>
                </a:cubicBezTo>
                <a:cubicBezTo>
                  <a:pt x="1667" y="106"/>
                  <a:pt x="1673" y="118"/>
                  <a:pt x="1679" y="131"/>
                </a:cubicBezTo>
                <a:cubicBezTo>
                  <a:pt x="1684" y="144"/>
                  <a:pt x="1688" y="157"/>
                  <a:pt x="1691" y="171"/>
                </a:cubicBezTo>
                <a:cubicBezTo>
                  <a:pt x="1693" y="185"/>
                  <a:pt x="1695" y="198"/>
                  <a:pt x="1695" y="212"/>
                </a:cubicBezTo>
                <a:lnTo>
                  <a:pt x="1695" y="1483"/>
                </a:lnTo>
                <a:cubicBezTo>
                  <a:pt x="1695" y="1497"/>
                  <a:pt x="1693" y="1511"/>
                  <a:pt x="1691" y="1524"/>
                </a:cubicBezTo>
                <a:cubicBezTo>
                  <a:pt x="1688" y="1538"/>
                  <a:pt x="1684" y="1551"/>
                  <a:pt x="1679" y="1564"/>
                </a:cubicBezTo>
                <a:cubicBezTo>
                  <a:pt x="1673" y="1577"/>
                  <a:pt x="1667" y="1589"/>
                  <a:pt x="1659" y="1601"/>
                </a:cubicBezTo>
                <a:cubicBezTo>
                  <a:pt x="1651" y="1612"/>
                  <a:pt x="1643" y="1623"/>
                  <a:pt x="1633" y="1633"/>
                </a:cubicBezTo>
                <a:cubicBezTo>
                  <a:pt x="1623" y="1643"/>
                  <a:pt x="1612" y="1651"/>
                  <a:pt x="1601" y="1659"/>
                </a:cubicBezTo>
                <a:cubicBezTo>
                  <a:pt x="1589" y="1667"/>
                  <a:pt x="1577" y="1673"/>
                  <a:pt x="1564" y="1679"/>
                </a:cubicBezTo>
                <a:cubicBezTo>
                  <a:pt x="1551" y="1684"/>
                  <a:pt x="1538" y="1688"/>
                  <a:pt x="1524" y="1691"/>
                </a:cubicBezTo>
                <a:cubicBezTo>
                  <a:pt x="1511" y="1693"/>
                  <a:pt x="1497" y="1695"/>
                  <a:pt x="1483" y="1695"/>
                </a:cubicBezTo>
                <a:lnTo>
                  <a:pt x="212" y="1695"/>
                </a:lnTo>
                <a:cubicBezTo>
                  <a:pt x="198" y="1695"/>
                  <a:pt x="184" y="1693"/>
                  <a:pt x="171" y="1691"/>
                </a:cubicBezTo>
                <a:cubicBezTo>
                  <a:pt x="157" y="1688"/>
                  <a:pt x="144" y="1684"/>
                  <a:pt x="131" y="1679"/>
                </a:cubicBezTo>
                <a:cubicBezTo>
                  <a:pt x="118" y="1673"/>
                  <a:pt x="106" y="1667"/>
                  <a:pt x="95" y="1659"/>
                </a:cubicBezTo>
                <a:cubicBezTo>
                  <a:pt x="83" y="1651"/>
                  <a:pt x="72" y="1643"/>
                  <a:pt x="62" y="1633"/>
                </a:cubicBezTo>
                <a:cubicBezTo>
                  <a:pt x="53" y="1623"/>
                  <a:pt x="44" y="1612"/>
                  <a:pt x="36" y="1601"/>
                </a:cubicBezTo>
                <a:cubicBezTo>
                  <a:pt x="28" y="1589"/>
                  <a:pt x="22" y="1577"/>
                  <a:pt x="17" y="1564"/>
                </a:cubicBezTo>
                <a:cubicBezTo>
                  <a:pt x="11" y="1551"/>
                  <a:pt x="7" y="1538"/>
                  <a:pt x="5" y="1524"/>
                </a:cubicBezTo>
                <a:cubicBezTo>
                  <a:pt x="2" y="1511"/>
                  <a:pt x="0" y="1497"/>
                  <a:pt x="0" y="1483"/>
                </a:cubicBezTo>
                <a:close/>
              </a:path>
            </a:pathLst>
          </a:custGeom>
          <a:solidFill>
            <a:srgbClr val="F8F9FA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文本框 129"/>
          <p:cNvSpPr txBox="1"/>
          <p:nvPr/>
        </p:nvSpPr>
        <p:spPr>
          <a:xfrm>
            <a:off x="5259600" y="2307600"/>
            <a:ext cx="1243995" cy="276999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800" b="1" u="none" strike="noStrike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Verification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文本框 130"/>
          <p:cNvSpPr txBox="1"/>
          <p:nvPr/>
        </p:nvSpPr>
        <p:spPr>
          <a:xfrm>
            <a:off x="4805280" y="2838775"/>
            <a:ext cx="400751" cy="346249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2250" b="1" u="none" strike="noStrike" dirty="0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BV</a:t>
            </a:r>
            <a:endParaRPr lang="en-US" sz="225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文本框 131"/>
          <p:cNvSpPr txBox="1"/>
          <p:nvPr/>
        </p:nvSpPr>
        <p:spPr>
          <a:xfrm>
            <a:off x="5453044" y="2898535"/>
            <a:ext cx="1134991" cy="207749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50" b="0" u="none" strike="noStrike" dirty="0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OpenSans"/>
                <a:cs typeface="Arial" panose="020B0604020202020204" pitchFamily="34" charset="0"/>
              </a:rPr>
              <a:t>Bureau Veritas</a:t>
            </a:r>
            <a:endParaRPr lang="en-US" sz="135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任意多边形: 形状 132"/>
          <p:cNvSpPr/>
          <p:nvPr/>
        </p:nvSpPr>
        <p:spPr>
          <a:xfrm>
            <a:off x="4695480" y="3145680"/>
            <a:ext cx="610200" cy="609840"/>
          </a:xfrm>
          <a:custGeom>
            <a:avLst/>
            <a:gdLst/>
            <a:ahLst/>
            <a:cxnLst/>
            <a:rect l="0" t="0" r="r" b="b"/>
            <a:pathLst>
              <a:path w="1695" h="1694">
                <a:moveTo>
                  <a:pt x="0" y="1482"/>
                </a:moveTo>
                <a:lnTo>
                  <a:pt x="0" y="212"/>
                </a:lnTo>
                <a:cubicBezTo>
                  <a:pt x="0" y="198"/>
                  <a:pt x="2" y="184"/>
                  <a:pt x="5" y="170"/>
                </a:cubicBezTo>
                <a:cubicBezTo>
                  <a:pt x="7" y="157"/>
                  <a:pt x="11" y="143"/>
                  <a:pt x="17" y="130"/>
                </a:cubicBezTo>
                <a:cubicBezTo>
                  <a:pt x="22" y="118"/>
                  <a:pt x="28" y="105"/>
                  <a:pt x="36" y="94"/>
                </a:cubicBezTo>
                <a:cubicBezTo>
                  <a:pt x="44" y="82"/>
                  <a:pt x="53" y="72"/>
                  <a:pt x="62" y="62"/>
                </a:cubicBezTo>
                <a:cubicBezTo>
                  <a:pt x="72" y="52"/>
                  <a:pt x="83" y="43"/>
                  <a:pt x="95" y="36"/>
                </a:cubicBezTo>
                <a:cubicBezTo>
                  <a:pt x="106" y="28"/>
                  <a:pt x="118" y="21"/>
                  <a:pt x="131" y="16"/>
                </a:cubicBezTo>
                <a:cubicBezTo>
                  <a:pt x="144" y="11"/>
                  <a:pt x="157" y="7"/>
                  <a:pt x="171" y="4"/>
                </a:cubicBezTo>
                <a:cubicBezTo>
                  <a:pt x="184" y="1"/>
                  <a:pt x="198" y="0"/>
                  <a:pt x="212" y="0"/>
                </a:cubicBezTo>
                <a:lnTo>
                  <a:pt x="1483" y="0"/>
                </a:lnTo>
                <a:cubicBezTo>
                  <a:pt x="1497" y="0"/>
                  <a:pt x="1511" y="1"/>
                  <a:pt x="1524" y="4"/>
                </a:cubicBezTo>
                <a:cubicBezTo>
                  <a:pt x="1538" y="7"/>
                  <a:pt x="1551" y="11"/>
                  <a:pt x="1564" y="16"/>
                </a:cubicBezTo>
                <a:cubicBezTo>
                  <a:pt x="1577" y="21"/>
                  <a:pt x="1589" y="28"/>
                  <a:pt x="1601" y="36"/>
                </a:cubicBezTo>
                <a:cubicBezTo>
                  <a:pt x="1612" y="43"/>
                  <a:pt x="1623" y="52"/>
                  <a:pt x="1633" y="62"/>
                </a:cubicBezTo>
                <a:cubicBezTo>
                  <a:pt x="1643" y="72"/>
                  <a:pt x="1651" y="82"/>
                  <a:pt x="1659" y="94"/>
                </a:cubicBezTo>
                <a:cubicBezTo>
                  <a:pt x="1667" y="105"/>
                  <a:pt x="1673" y="118"/>
                  <a:pt x="1679" y="130"/>
                </a:cubicBezTo>
                <a:cubicBezTo>
                  <a:pt x="1684" y="143"/>
                  <a:pt x="1688" y="157"/>
                  <a:pt x="1691" y="170"/>
                </a:cubicBezTo>
                <a:cubicBezTo>
                  <a:pt x="1693" y="184"/>
                  <a:pt x="1695" y="198"/>
                  <a:pt x="1695" y="212"/>
                </a:cubicBezTo>
                <a:lnTo>
                  <a:pt x="1695" y="1482"/>
                </a:lnTo>
                <a:cubicBezTo>
                  <a:pt x="1695" y="1496"/>
                  <a:pt x="1693" y="1510"/>
                  <a:pt x="1691" y="1524"/>
                </a:cubicBezTo>
                <a:cubicBezTo>
                  <a:pt x="1688" y="1537"/>
                  <a:pt x="1684" y="1551"/>
                  <a:pt x="1679" y="1563"/>
                </a:cubicBezTo>
                <a:cubicBezTo>
                  <a:pt x="1673" y="1576"/>
                  <a:pt x="1667" y="1589"/>
                  <a:pt x="1659" y="1600"/>
                </a:cubicBezTo>
                <a:cubicBezTo>
                  <a:pt x="1651" y="1612"/>
                  <a:pt x="1643" y="1622"/>
                  <a:pt x="1633" y="1632"/>
                </a:cubicBezTo>
                <a:cubicBezTo>
                  <a:pt x="1623" y="1642"/>
                  <a:pt x="1612" y="1651"/>
                  <a:pt x="1601" y="1658"/>
                </a:cubicBezTo>
                <a:cubicBezTo>
                  <a:pt x="1589" y="1666"/>
                  <a:pt x="1577" y="1673"/>
                  <a:pt x="1564" y="1678"/>
                </a:cubicBezTo>
                <a:cubicBezTo>
                  <a:pt x="1551" y="1683"/>
                  <a:pt x="1538" y="1687"/>
                  <a:pt x="1524" y="1690"/>
                </a:cubicBezTo>
                <a:cubicBezTo>
                  <a:pt x="1511" y="1693"/>
                  <a:pt x="1497" y="1694"/>
                  <a:pt x="1483" y="1694"/>
                </a:cubicBezTo>
                <a:lnTo>
                  <a:pt x="212" y="1694"/>
                </a:lnTo>
                <a:cubicBezTo>
                  <a:pt x="198" y="1694"/>
                  <a:pt x="184" y="1693"/>
                  <a:pt x="171" y="1690"/>
                </a:cubicBezTo>
                <a:cubicBezTo>
                  <a:pt x="157" y="1687"/>
                  <a:pt x="144" y="1683"/>
                  <a:pt x="131" y="1678"/>
                </a:cubicBezTo>
                <a:cubicBezTo>
                  <a:pt x="118" y="1673"/>
                  <a:pt x="106" y="1666"/>
                  <a:pt x="95" y="1658"/>
                </a:cubicBezTo>
                <a:cubicBezTo>
                  <a:pt x="83" y="1651"/>
                  <a:pt x="72" y="1642"/>
                  <a:pt x="62" y="1632"/>
                </a:cubicBezTo>
                <a:cubicBezTo>
                  <a:pt x="53" y="1622"/>
                  <a:pt x="44" y="1612"/>
                  <a:pt x="36" y="1600"/>
                </a:cubicBezTo>
                <a:cubicBezTo>
                  <a:pt x="28" y="1589"/>
                  <a:pt x="22" y="1576"/>
                  <a:pt x="17" y="1563"/>
                </a:cubicBezTo>
                <a:cubicBezTo>
                  <a:pt x="11" y="1551"/>
                  <a:pt x="7" y="1537"/>
                  <a:pt x="5" y="1524"/>
                </a:cubicBezTo>
                <a:cubicBezTo>
                  <a:pt x="2" y="1510"/>
                  <a:pt x="0" y="1496"/>
                  <a:pt x="0" y="1482"/>
                </a:cubicBezTo>
                <a:close/>
              </a:path>
            </a:pathLst>
          </a:custGeom>
          <a:solidFill>
            <a:srgbClr val="F8F9FA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文本框 134"/>
          <p:cNvSpPr txBox="1"/>
          <p:nvPr/>
        </p:nvSpPr>
        <p:spPr>
          <a:xfrm>
            <a:off x="4701960" y="3287160"/>
            <a:ext cx="609141" cy="346249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2250" b="1" u="none" strike="noStrike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SGS</a:t>
            </a:r>
            <a:endParaRPr lang="en-US" sz="225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文本框 135"/>
          <p:cNvSpPr txBox="1"/>
          <p:nvPr/>
        </p:nvSpPr>
        <p:spPr>
          <a:xfrm>
            <a:off x="5526709" y="3330540"/>
            <a:ext cx="894476" cy="207749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50" b="0" u="none" strike="noStrike" dirty="0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OpenSans"/>
                <a:cs typeface="Arial" panose="020B0604020202020204" pitchFamily="34" charset="0"/>
              </a:rPr>
              <a:t>SGS Group</a:t>
            </a:r>
            <a:endParaRPr lang="en-US" sz="135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任意多边形: 形状 136"/>
          <p:cNvSpPr/>
          <p:nvPr/>
        </p:nvSpPr>
        <p:spPr>
          <a:xfrm>
            <a:off x="8181720" y="1676160"/>
            <a:ext cx="3400920" cy="4572360"/>
          </a:xfrm>
          <a:custGeom>
            <a:avLst/>
            <a:gdLst/>
            <a:ahLst/>
            <a:cxnLst/>
            <a:rect l="0" t="0" r="r" b="b"/>
            <a:pathLst>
              <a:path w="9447" h="12701">
                <a:moveTo>
                  <a:pt x="0" y="12384"/>
                </a:moveTo>
                <a:lnTo>
                  <a:pt x="0" y="318"/>
                </a:lnTo>
                <a:cubicBezTo>
                  <a:pt x="0" y="297"/>
                  <a:pt x="2" y="276"/>
                  <a:pt x="6" y="256"/>
                </a:cubicBezTo>
                <a:cubicBezTo>
                  <a:pt x="10" y="235"/>
                  <a:pt x="16" y="215"/>
                  <a:pt x="24" y="196"/>
                </a:cubicBezTo>
                <a:cubicBezTo>
                  <a:pt x="32" y="177"/>
                  <a:pt x="42" y="159"/>
                  <a:pt x="54" y="141"/>
                </a:cubicBezTo>
                <a:cubicBezTo>
                  <a:pt x="65" y="124"/>
                  <a:pt x="78" y="108"/>
                  <a:pt x="93" y="93"/>
                </a:cubicBezTo>
                <a:cubicBezTo>
                  <a:pt x="108" y="78"/>
                  <a:pt x="124" y="65"/>
                  <a:pt x="141" y="54"/>
                </a:cubicBezTo>
                <a:cubicBezTo>
                  <a:pt x="159" y="42"/>
                  <a:pt x="177" y="32"/>
                  <a:pt x="196" y="24"/>
                </a:cubicBezTo>
                <a:cubicBezTo>
                  <a:pt x="215" y="16"/>
                  <a:pt x="235" y="10"/>
                  <a:pt x="256" y="6"/>
                </a:cubicBezTo>
                <a:cubicBezTo>
                  <a:pt x="276" y="2"/>
                  <a:pt x="297" y="0"/>
                  <a:pt x="318" y="0"/>
                </a:cubicBezTo>
                <a:lnTo>
                  <a:pt x="9129" y="0"/>
                </a:lnTo>
                <a:cubicBezTo>
                  <a:pt x="9150" y="0"/>
                  <a:pt x="9171" y="2"/>
                  <a:pt x="9191" y="6"/>
                </a:cubicBezTo>
                <a:cubicBezTo>
                  <a:pt x="9212" y="10"/>
                  <a:pt x="9232" y="16"/>
                  <a:pt x="9251" y="24"/>
                </a:cubicBezTo>
                <a:cubicBezTo>
                  <a:pt x="9270" y="32"/>
                  <a:pt x="9288" y="42"/>
                  <a:pt x="9306" y="54"/>
                </a:cubicBezTo>
                <a:cubicBezTo>
                  <a:pt x="9323" y="65"/>
                  <a:pt x="9339" y="78"/>
                  <a:pt x="9354" y="93"/>
                </a:cubicBezTo>
                <a:cubicBezTo>
                  <a:pt x="9369" y="108"/>
                  <a:pt x="9382" y="124"/>
                  <a:pt x="9393" y="141"/>
                </a:cubicBezTo>
                <a:cubicBezTo>
                  <a:pt x="9405" y="159"/>
                  <a:pt x="9415" y="177"/>
                  <a:pt x="9423" y="196"/>
                </a:cubicBezTo>
                <a:cubicBezTo>
                  <a:pt x="9431" y="215"/>
                  <a:pt x="9437" y="235"/>
                  <a:pt x="9441" y="256"/>
                </a:cubicBezTo>
                <a:cubicBezTo>
                  <a:pt x="9445" y="276"/>
                  <a:pt x="9447" y="297"/>
                  <a:pt x="9447" y="318"/>
                </a:cubicBezTo>
                <a:lnTo>
                  <a:pt x="9447" y="12384"/>
                </a:lnTo>
                <a:cubicBezTo>
                  <a:pt x="9447" y="12405"/>
                  <a:pt x="9445" y="12425"/>
                  <a:pt x="9441" y="12446"/>
                </a:cubicBezTo>
                <a:cubicBezTo>
                  <a:pt x="9437" y="12466"/>
                  <a:pt x="9431" y="12486"/>
                  <a:pt x="9423" y="12505"/>
                </a:cubicBezTo>
                <a:cubicBezTo>
                  <a:pt x="9415" y="12524"/>
                  <a:pt x="9405" y="12543"/>
                  <a:pt x="9393" y="12560"/>
                </a:cubicBezTo>
                <a:cubicBezTo>
                  <a:pt x="9382" y="12577"/>
                  <a:pt x="9369" y="12593"/>
                  <a:pt x="9354" y="12608"/>
                </a:cubicBezTo>
                <a:cubicBezTo>
                  <a:pt x="9339" y="12623"/>
                  <a:pt x="9323" y="12636"/>
                  <a:pt x="9306" y="12648"/>
                </a:cubicBezTo>
                <a:cubicBezTo>
                  <a:pt x="9288" y="12659"/>
                  <a:pt x="9270" y="12669"/>
                  <a:pt x="9251" y="12677"/>
                </a:cubicBezTo>
                <a:cubicBezTo>
                  <a:pt x="9232" y="12685"/>
                  <a:pt x="9212" y="12691"/>
                  <a:pt x="9191" y="12695"/>
                </a:cubicBezTo>
                <a:cubicBezTo>
                  <a:pt x="9171" y="12699"/>
                  <a:pt x="9150" y="12701"/>
                  <a:pt x="9129" y="12701"/>
                </a:cubicBezTo>
                <a:lnTo>
                  <a:pt x="318" y="12701"/>
                </a:lnTo>
                <a:cubicBezTo>
                  <a:pt x="297" y="12701"/>
                  <a:pt x="276" y="12699"/>
                  <a:pt x="256" y="12695"/>
                </a:cubicBezTo>
                <a:cubicBezTo>
                  <a:pt x="235" y="12691"/>
                  <a:pt x="215" y="12685"/>
                  <a:pt x="196" y="12677"/>
                </a:cubicBezTo>
                <a:cubicBezTo>
                  <a:pt x="177" y="12669"/>
                  <a:pt x="159" y="12659"/>
                  <a:pt x="141" y="12648"/>
                </a:cubicBezTo>
                <a:cubicBezTo>
                  <a:pt x="124" y="12636"/>
                  <a:pt x="108" y="12623"/>
                  <a:pt x="93" y="12608"/>
                </a:cubicBezTo>
                <a:cubicBezTo>
                  <a:pt x="78" y="12593"/>
                  <a:pt x="65" y="12577"/>
                  <a:pt x="54" y="12560"/>
                </a:cubicBezTo>
                <a:cubicBezTo>
                  <a:pt x="42" y="12543"/>
                  <a:pt x="32" y="12524"/>
                  <a:pt x="24" y="12505"/>
                </a:cubicBezTo>
                <a:cubicBezTo>
                  <a:pt x="16" y="12486"/>
                  <a:pt x="10" y="12466"/>
                  <a:pt x="6" y="12446"/>
                </a:cubicBezTo>
                <a:cubicBezTo>
                  <a:pt x="2" y="12425"/>
                  <a:pt x="0" y="12405"/>
                  <a:pt x="0" y="12384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任意多边形: 形状 137"/>
          <p:cNvSpPr/>
          <p:nvPr/>
        </p:nvSpPr>
        <p:spPr>
          <a:xfrm>
            <a:off x="8486640" y="1981080"/>
            <a:ext cx="457560" cy="457560"/>
          </a:xfrm>
          <a:custGeom>
            <a:avLst/>
            <a:gdLst/>
            <a:ahLst/>
            <a:cxnLst/>
            <a:rect l="0" t="0" r="r" b="b"/>
            <a:pathLst>
              <a:path w="1271" h="1271">
                <a:moveTo>
                  <a:pt x="1271" y="636"/>
                </a:moveTo>
                <a:cubicBezTo>
                  <a:pt x="1271" y="657"/>
                  <a:pt x="1270" y="677"/>
                  <a:pt x="1268" y="698"/>
                </a:cubicBezTo>
                <a:cubicBezTo>
                  <a:pt x="1266" y="719"/>
                  <a:pt x="1263" y="739"/>
                  <a:pt x="1259" y="760"/>
                </a:cubicBezTo>
                <a:cubicBezTo>
                  <a:pt x="1255" y="780"/>
                  <a:pt x="1250" y="800"/>
                  <a:pt x="1244" y="820"/>
                </a:cubicBezTo>
                <a:cubicBezTo>
                  <a:pt x="1237" y="840"/>
                  <a:pt x="1230" y="860"/>
                  <a:pt x="1223" y="879"/>
                </a:cubicBezTo>
                <a:cubicBezTo>
                  <a:pt x="1215" y="898"/>
                  <a:pt x="1206" y="917"/>
                  <a:pt x="1196" y="935"/>
                </a:cubicBezTo>
                <a:cubicBezTo>
                  <a:pt x="1186" y="954"/>
                  <a:pt x="1175" y="971"/>
                  <a:pt x="1163" y="989"/>
                </a:cubicBezTo>
                <a:cubicBezTo>
                  <a:pt x="1151" y="1006"/>
                  <a:pt x="1139" y="1023"/>
                  <a:pt x="1126" y="1039"/>
                </a:cubicBezTo>
                <a:cubicBezTo>
                  <a:pt x="1113" y="1055"/>
                  <a:pt x="1099" y="1070"/>
                  <a:pt x="1084" y="1085"/>
                </a:cubicBezTo>
                <a:cubicBezTo>
                  <a:pt x="1069" y="1100"/>
                  <a:pt x="1054" y="1114"/>
                  <a:pt x="1038" y="1127"/>
                </a:cubicBezTo>
                <a:cubicBezTo>
                  <a:pt x="1022" y="1140"/>
                  <a:pt x="1005" y="1152"/>
                  <a:pt x="988" y="1164"/>
                </a:cubicBezTo>
                <a:cubicBezTo>
                  <a:pt x="970" y="1175"/>
                  <a:pt x="953" y="1186"/>
                  <a:pt x="934" y="1196"/>
                </a:cubicBezTo>
                <a:cubicBezTo>
                  <a:pt x="916" y="1206"/>
                  <a:pt x="897" y="1215"/>
                  <a:pt x="878" y="1222"/>
                </a:cubicBezTo>
                <a:cubicBezTo>
                  <a:pt x="859" y="1230"/>
                  <a:pt x="839" y="1237"/>
                  <a:pt x="819" y="1243"/>
                </a:cubicBezTo>
                <a:cubicBezTo>
                  <a:pt x="799" y="1250"/>
                  <a:pt x="779" y="1255"/>
                  <a:pt x="759" y="1259"/>
                </a:cubicBezTo>
                <a:cubicBezTo>
                  <a:pt x="738" y="1263"/>
                  <a:pt x="718" y="1266"/>
                  <a:pt x="697" y="1268"/>
                </a:cubicBezTo>
                <a:cubicBezTo>
                  <a:pt x="676" y="1270"/>
                  <a:pt x="656" y="1271"/>
                  <a:pt x="635" y="1271"/>
                </a:cubicBezTo>
                <a:cubicBezTo>
                  <a:pt x="614" y="1271"/>
                  <a:pt x="593" y="1270"/>
                  <a:pt x="573" y="1268"/>
                </a:cubicBezTo>
                <a:cubicBezTo>
                  <a:pt x="552" y="1266"/>
                  <a:pt x="531" y="1263"/>
                  <a:pt x="511" y="1259"/>
                </a:cubicBezTo>
                <a:cubicBezTo>
                  <a:pt x="491" y="1255"/>
                  <a:pt x="470" y="1250"/>
                  <a:pt x="451" y="1243"/>
                </a:cubicBezTo>
                <a:cubicBezTo>
                  <a:pt x="431" y="1237"/>
                  <a:pt x="411" y="1230"/>
                  <a:pt x="392" y="1222"/>
                </a:cubicBezTo>
                <a:cubicBezTo>
                  <a:pt x="373" y="1215"/>
                  <a:pt x="354" y="1206"/>
                  <a:pt x="336" y="1196"/>
                </a:cubicBezTo>
                <a:cubicBezTo>
                  <a:pt x="317" y="1186"/>
                  <a:pt x="299" y="1175"/>
                  <a:pt x="282" y="1164"/>
                </a:cubicBezTo>
                <a:cubicBezTo>
                  <a:pt x="265" y="1152"/>
                  <a:pt x="248" y="1140"/>
                  <a:pt x="232" y="1127"/>
                </a:cubicBezTo>
                <a:cubicBezTo>
                  <a:pt x="216" y="1114"/>
                  <a:pt x="201" y="1100"/>
                  <a:pt x="186" y="1085"/>
                </a:cubicBezTo>
                <a:cubicBezTo>
                  <a:pt x="171" y="1070"/>
                  <a:pt x="157" y="1055"/>
                  <a:pt x="144" y="1039"/>
                </a:cubicBezTo>
                <a:cubicBezTo>
                  <a:pt x="131" y="1023"/>
                  <a:pt x="118" y="1006"/>
                  <a:pt x="107" y="989"/>
                </a:cubicBezTo>
                <a:cubicBezTo>
                  <a:pt x="95" y="971"/>
                  <a:pt x="85" y="954"/>
                  <a:pt x="75" y="935"/>
                </a:cubicBezTo>
                <a:cubicBezTo>
                  <a:pt x="65" y="917"/>
                  <a:pt x="56" y="898"/>
                  <a:pt x="48" y="879"/>
                </a:cubicBezTo>
                <a:cubicBezTo>
                  <a:pt x="40" y="860"/>
                  <a:pt x="33" y="840"/>
                  <a:pt x="27" y="820"/>
                </a:cubicBezTo>
                <a:cubicBezTo>
                  <a:pt x="21" y="800"/>
                  <a:pt x="16" y="780"/>
                  <a:pt x="12" y="760"/>
                </a:cubicBezTo>
                <a:cubicBezTo>
                  <a:pt x="8" y="739"/>
                  <a:pt x="5" y="719"/>
                  <a:pt x="3" y="698"/>
                </a:cubicBezTo>
                <a:cubicBezTo>
                  <a:pt x="1" y="677"/>
                  <a:pt x="0" y="657"/>
                  <a:pt x="0" y="636"/>
                </a:cubicBezTo>
                <a:cubicBezTo>
                  <a:pt x="0" y="615"/>
                  <a:pt x="1" y="594"/>
                  <a:pt x="3" y="574"/>
                </a:cubicBezTo>
                <a:cubicBezTo>
                  <a:pt x="5" y="553"/>
                  <a:pt x="8" y="532"/>
                  <a:pt x="12" y="512"/>
                </a:cubicBezTo>
                <a:cubicBezTo>
                  <a:pt x="16" y="492"/>
                  <a:pt x="21" y="471"/>
                  <a:pt x="27" y="452"/>
                </a:cubicBezTo>
                <a:cubicBezTo>
                  <a:pt x="33" y="432"/>
                  <a:pt x="40" y="412"/>
                  <a:pt x="48" y="393"/>
                </a:cubicBezTo>
                <a:cubicBezTo>
                  <a:pt x="56" y="374"/>
                  <a:pt x="65" y="355"/>
                  <a:pt x="75" y="336"/>
                </a:cubicBezTo>
                <a:cubicBezTo>
                  <a:pt x="85" y="318"/>
                  <a:pt x="95" y="300"/>
                  <a:pt x="107" y="283"/>
                </a:cubicBezTo>
                <a:cubicBezTo>
                  <a:pt x="118" y="266"/>
                  <a:pt x="131" y="249"/>
                  <a:pt x="144" y="233"/>
                </a:cubicBezTo>
                <a:cubicBezTo>
                  <a:pt x="157" y="217"/>
                  <a:pt x="171" y="201"/>
                  <a:pt x="186" y="186"/>
                </a:cubicBezTo>
                <a:cubicBezTo>
                  <a:pt x="201" y="171"/>
                  <a:pt x="216" y="157"/>
                  <a:pt x="232" y="144"/>
                </a:cubicBezTo>
                <a:cubicBezTo>
                  <a:pt x="248" y="131"/>
                  <a:pt x="265" y="118"/>
                  <a:pt x="282" y="107"/>
                </a:cubicBezTo>
                <a:cubicBezTo>
                  <a:pt x="299" y="95"/>
                  <a:pt x="317" y="85"/>
                  <a:pt x="336" y="75"/>
                </a:cubicBezTo>
                <a:cubicBezTo>
                  <a:pt x="354" y="65"/>
                  <a:pt x="373" y="56"/>
                  <a:pt x="392" y="48"/>
                </a:cubicBezTo>
                <a:cubicBezTo>
                  <a:pt x="411" y="40"/>
                  <a:pt x="431" y="33"/>
                  <a:pt x="451" y="27"/>
                </a:cubicBezTo>
                <a:cubicBezTo>
                  <a:pt x="470" y="21"/>
                  <a:pt x="491" y="16"/>
                  <a:pt x="511" y="12"/>
                </a:cubicBezTo>
                <a:cubicBezTo>
                  <a:pt x="531" y="8"/>
                  <a:pt x="552" y="5"/>
                  <a:pt x="573" y="3"/>
                </a:cubicBezTo>
                <a:cubicBezTo>
                  <a:pt x="593" y="1"/>
                  <a:pt x="614" y="0"/>
                  <a:pt x="635" y="0"/>
                </a:cubicBezTo>
                <a:cubicBezTo>
                  <a:pt x="656" y="0"/>
                  <a:pt x="676" y="1"/>
                  <a:pt x="697" y="3"/>
                </a:cubicBezTo>
                <a:cubicBezTo>
                  <a:pt x="718" y="5"/>
                  <a:pt x="738" y="8"/>
                  <a:pt x="759" y="12"/>
                </a:cubicBezTo>
                <a:cubicBezTo>
                  <a:pt x="779" y="16"/>
                  <a:pt x="799" y="21"/>
                  <a:pt x="819" y="27"/>
                </a:cubicBezTo>
                <a:cubicBezTo>
                  <a:pt x="839" y="33"/>
                  <a:pt x="859" y="40"/>
                  <a:pt x="878" y="48"/>
                </a:cubicBezTo>
                <a:cubicBezTo>
                  <a:pt x="897" y="56"/>
                  <a:pt x="916" y="65"/>
                  <a:pt x="934" y="75"/>
                </a:cubicBezTo>
                <a:cubicBezTo>
                  <a:pt x="953" y="85"/>
                  <a:pt x="970" y="95"/>
                  <a:pt x="988" y="107"/>
                </a:cubicBezTo>
                <a:cubicBezTo>
                  <a:pt x="1005" y="118"/>
                  <a:pt x="1022" y="131"/>
                  <a:pt x="1038" y="144"/>
                </a:cubicBezTo>
                <a:cubicBezTo>
                  <a:pt x="1054" y="157"/>
                  <a:pt x="1069" y="171"/>
                  <a:pt x="1084" y="186"/>
                </a:cubicBezTo>
                <a:cubicBezTo>
                  <a:pt x="1099" y="201"/>
                  <a:pt x="1113" y="217"/>
                  <a:pt x="1126" y="233"/>
                </a:cubicBezTo>
                <a:cubicBezTo>
                  <a:pt x="1139" y="249"/>
                  <a:pt x="1151" y="266"/>
                  <a:pt x="1163" y="283"/>
                </a:cubicBezTo>
                <a:cubicBezTo>
                  <a:pt x="1175" y="300"/>
                  <a:pt x="1186" y="318"/>
                  <a:pt x="1196" y="336"/>
                </a:cubicBezTo>
                <a:cubicBezTo>
                  <a:pt x="1206" y="355"/>
                  <a:pt x="1215" y="374"/>
                  <a:pt x="1223" y="393"/>
                </a:cubicBezTo>
                <a:cubicBezTo>
                  <a:pt x="1230" y="412"/>
                  <a:pt x="1237" y="432"/>
                  <a:pt x="1244" y="452"/>
                </a:cubicBezTo>
                <a:cubicBezTo>
                  <a:pt x="1250" y="471"/>
                  <a:pt x="1255" y="492"/>
                  <a:pt x="1259" y="512"/>
                </a:cubicBezTo>
                <a:cubicBezTo>
                  <a:pt x="1263" y="532"/>
                  <a:pt x="1266" y="553"/>
                  <a:pt x="1268" y="574"/>
                </a:cubicBezTo>
                <a:cubicBezTo>
                  <a:pt x="1270" y="594"/>
                  <a:pt x="1271" y="615"/>
                  <a:pt x="1271" y="636"/>
                </a:cubicBezTo>
                <a:close/>
              </a:path>
            </a:pathLst>
          </a:custGeom>
          <a:solidFill>
            <a:srgbClr val="87CEEB">
              <a:alpha val="2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任意多边形: 形状 138"/>
          <p:cNvSpPr/>
          <p:nvPr/>
        </p:nvSpPr>
        <p:spPr>
          <a:xfrm>
            <a:off x="8592840" y="2117520"/>
            <a:ext cx="234000" cy="186480"/>
          </a:xfrm>
          <a:custGeom>
            <a:avLst/>
            <a:gdLst/>
            <a:ahLst/>
            <a:cxnLst/>
            <a:rect l="0" t="0" r="r" b="b"/>
            <a:pathLst>
              <a:path w="650" h="518">
                <a:moveTo>
                  <a:pt x="315" y="132"/>
                </a:moveTo>
                <a:cubicBezTo>
                  <a:pt x="322" y="126"/>
                  <a:pt x="325" y="115"/>
                  <a:pt x="321" y="106"/>
                </a:cubicBezTo>
                <a:cubicBezTo>
                  <a:pt x="319" y="101"/>
                  <a:pt x="316" y="95"/>
                  <a:pt x="313" y="90"/>
                </a:cubicBezTo>
                <a:lnTo>
                  <a:pt x="310" y="85"/>
                </a:lnTo>
                <a:cubicBezTo>
                  <a:pt x="307" y="79"/>
                  <a:pt x="304" y="74"/>
                  <a:pt x="300" y="70"/>
                </a:cubicBezTo>
                <a:cubicBezTo>
                  <a:pt x="294" y="61"/>
                  <a:pt x="284" y="58"/>
                  <a:pt x="274" y="61"/>
                </a:cubicBezTo>
                <a:lnTo>
                  <a:pt x="245" y="72"/>
                </a:lnTo>
                <a:cubicBezTo>
                  <a:pt x="234" y="62"/>
                  <a:pt x="222" y="54"/>
                  <a:pt x="208" y="49"/>
                </a:cubicBezTo>
                <a:lnTo>
                  <a:pt x="202" y="19"/>
                </a:lnTo>
                <a:cubicBezTo>
                  <a:pt x="200" y="10"/>
                  <a:pt x="192" y="2"/>
                  <a:pt x="182" y="1"/>
                </a:cubicBezTo>
                <a:cubicBezTo>
                  <a:pt x="176" y="0"/>
                  <a:pt x="169" y="0"/>
                  <a:pt x="162" y="0"/>
                </a:cubicBezTo>
                <a:lnTo>
                  <a:pt x="161" y="0"/>
                </a:lnTo>
                <a:cubicBezTo>
                  <a:pt x="154" y="0"/>
                  <a:pt x="147" y="0"/>
                  <a:pt x="140" y="1"/>
                </a:cubicBezTo>
                <a:cubicBezTo>
                  <a:pt x="130" y="2"/>
                  <a:pt x="123" y="10"/>
                  <a:pt x="121" y="19"/>
                </a:cubicBezTo>
                <a:lnTo>
                  <a:pt x="115" y="49"/>
                </a:lnTo>
                <a:cubicBezTo>
                  <a:pt x="101" y="54"/>
                  <a:pt x="88" y="62"/>
                  <a:pt x="77" y="72"/>
                </a:cubicBezTo>
                <a:lnTo>
                  <a:pt x="48" y="61"/>
                </a:lnTo>
                <a:cubicBezTo>
                  <a:pt x="39" y="58"/>
                  <a:pt x="28" y="61"/>
                  <a:pt x="23" y="70"/>
                </a:cubicBezTo>
                <a:cubicBezTo>
                  <a:pt x="19" y="75"/>
                  <a:pt x="16" y="80"/>
                  <a:pt x="12" y="85"/>
                </a:cubicBezTo>
                <a:lnTo>
                  <a:pt x="9" y="90"/>
                </a:lnTo>
                <a:cubicBezTo>
                  <a:pt x="6" y="95"/>
                  <a:pt x="4" y="101"/>
                  <a:pt x="1" y="106"/>
                </a:cubicBezTo>
                <a:cubicBezTo>
                  <a:pt x="-2" y="115"/>
                  <a:pt x="0" y="126"/>
                  <a:pt x="8" y="132"/>
                </a:cubicBezTo>
                <a:lnTo>
                  <a:pt x="31" y="153"/>
                </a:lnTo>
                <a:cubicBezTo>
                  <a:pt x="30" y="160"/>
                  <a:pt x="29" y="167"/>
                  <a:pt x="29" y="174"/>
                </a:cubicBezTo>
                <a:cubicBezTo>
                  <a:pt x="29" y="181"/>
                  <a:pt x="30" y="189"/>
                  <a:pt x="31" y="196"/>
                </a:cubicBezTo>
                <a:lnTo>
                  <a:pt x="8" y="216"/>
                </a:lnTo>
                <a:cubicBezTo>
                  <a:pt x="0" y="223"/>
                  <a:pt x="-2" y="233"/>
                  <a:pt x="1" y="242"/>
                </a:cubicBezTo>
                <a:cubicBezTo>
                  <a:pt x="4" y="248"/>
                  <a:pt x="6" y="253"/>
                  <a:pt x="9" y="258"/>
                </a:cubicBezTo>
                <a:lnTo>
                  <a:pt x="12" y="264"/>
                </a:lnTo>
                <a:cubicBezTo>
                  <a:pt x="15" y="269"/>
                  <a:pt x="19" y="274"/>
                  <a:pt x="23" y="279"/>
                </a:cubicBezTo>
                <a:cubicBezTo>
                  <a:pt x="28" y="286"/>
                  <a:pt x="39" y="289"/>
                  <a:pt x="48" y="286"/>
                </a:cubicBezTo>
                <a:lnTo>
                  <a:pt x="77" y="276"/>
                </a:lnTo>
                <a:cubicBezTo>
                  <a:pt x="88" y="285"/>
                  <a:pt x="101" y="293"/>
                  <a:pt x="115" y="298"/>
                </a:cubicBezTo>
                <a:lnTo>
                  <a:pt x="121" y="328"/>
                </a:lnTo>
                <a:cubicBezTo>
                  <a:pt x="123" y="338"/>
                  <a:pt x="130" y="345"/>
                  <a:pt x="140" y="346"/>
                </a:cubicBezTo>
                <a:cubicBezTo>
                  <a:pt x="147" y="347"/>
                  <a:pt x="154" y="348"/>
                  <a:pt x="161" y="348"/>
                </a:cubicBezTo>
                <a:cubicBezTo>
                  <a:pt x="168" y="348"/>
                  <a:pt x="175" y="347"/>
                  <a:pt x="182" y="346"/>
                </a:cubicBezTo>
                <a:cubicBezTo>
                  <a:pt x="192" y="345"/>
                  <a:pt x="199" y="338"/>
                  <a:pt x="201" y="328"/>
                </a:cubicBezTo>
                <a:lnTo>
                  <a:pt x="208" y="298"/>
                </a:lnTo>
                <a:cubicBezTo>
                  <a:pt x="221" y="293"/>
                  <a:pt x="234" y="285"/>
                  <a:pt x="245" y="276"/>
                </a:cubicBezTo>
                <a:lnTo>
                  <a:pt x="274" y="286"/>
                </a:lnTo>
                <a:cubicBezTo>
                  <a:pt x="284" y="289"/>
                  <a:pt x="294" y="286"/>
                  <a:pt x="300" y="279"/>
                </a:cubicBezTo>
                <a:cubicBezTo>
                  <a:pt x="303" y="274"/>
                  <a:pt x="307" y="269"/>
                  <a:pt x="310" y="264"/>
                </a:cubicBezTo>
                <a:lnTo>
                  <a:pt x="313" y="258"/>
                </a:lnTo>
                <a:cubicBezTo>
                  <a:pt x="316" y="253"/>
                  <a:pt x="319" y="247"/>
                  <a:pt x="321" y="242"/>
                </a:cubicBezTo>
                <a:cubicBezTo>
                  <a:pt x="325" y="233"/>
                  <a:pt x="322" y="223"/>
                  <a:pt x="315" y="216"/>
                </a:cubicBezTo>
                <a:lnTo>
                  <a:pt x="292" y="196"/>
                </a:lnTo>
                <a:cubicBezTo>
                  <a:pt x="293" y="189"/>
                  <a:pt x="293" y="181"/>
                  <a:pt x="293" y="174"/>
                </a:cubicBezTo>
                <a:cubicBezTo>
                  <a:pt x="293" y="167"/>
                  <a:pt x="293" y="159"/>
                  <a:pt x="292" y="152"/>
                </a:cubicBezTo>
                <a:lnTo>
                  <a:pt x="315" y="132"/>
                </a:lnTo>
                <a:moveTo>
                  <a:pt x="112" y="174"/>
                </a:moveTo>
                <a:cubicBezTo>
                  <a:pt x="112" y="168"/>
                  <a:pt x="113" y="161"/>
                  <a:pt x="115" y="155"/>
                </a:cubicBezTo>
                <a:cubicBezTo>
                  <a:pt x="118" y="149"/>
                  <a:pt x="122" y="144"/>
                  <a:pt x="126" y="139"/>
                </a:cubicBezTo>
                <a:cubicBezTo>
                  <a:pt x="131" y="134"/>
                  <a:pt x="136" y="131"/>
                  <a:pt x="142" y="128"/>
                </a:cubicBezTo>
                <a:cubicBezTo>
                  <a:pt x="148" y="126"/>
                  <a:pt x="155" y="125"/>
                  <a:pt x="161" y="125"/>
                </a:cubicBezTo>
                <a:cubicBezTo>
                  <a:pt x="168" y="125"/>
                  <a:pt x="174" y="126"/>
                  <a:pt x="180" y="128"/>
                </a:cubicBezTo>
                <a:cubicBezTo>
                  <a:pt x="186" y="131"/>
                  <a:pt x="192" y="134"/>
                  <a:pt x="196" y="139"/>
                </a:cubicBezTo>
                <a:cubicBezTo>
                  <a:pt x="201" y="144"/>
                  <a:pt x="205" y="149"/>
                  <a:pt x="207" y="155"/>
                </a:cubicBezTo>
                <a:cubicBezTo>
                  <a:pt x="210" y="161"/>
                  <a:pt x="211" y="168"/>
                  <a:pt x="211" y="174"/>
                </a:cubicBezTo>
                <a:cubicBezTo>
                  <a:pt x="211" y="181"/>
                  <a:pt x="210" y="187"/>
                  <a:pt x="207" y="193"/>
                </a:cubicBezTo>
                <a:cubicBezTo>
                  <a:pt x="205" y="199"/>
                  <a:pt x="201" y="205"/>
                  <a:pt x="196" y="209"/>
                </a:cubicBezTo>
                <a:cubicBezTo>
                  <a:pt x="192" y="214"/>
                  <a:pt x="186" y="217"/>
                  <a:pt x="180" y="220"/>
                </a:cubicBezTo>
                <a:cubicBezTo>
                  <a:pt x="174" y="223"/>
                  <a:pt x="168" y="224"/>
                  <a:pt x="161" y="224"/>
                </a:cubicBezTo>
                <a:cubicBezTo>
                  <a:pt x="155" y="224"/>
                  <a:pt x="148" y="223"/>
                  <a:pt x="142" y="220"/>
                </a:cubicBezTo>
                <a:cubicBezTo>
                  <a:pt x="136" y="217"/>
                  <a:pt x="131" y="214"/>
                  <a:pt x="126" y="209"/>
                </a:cubicBezTo>
                <a:cubicBezTo>
                  <a:pt x="122" y="205"/>
                  <a:pt x="118" y="199"/>
                  <a:pt x="115" y="193"/>
                </a:cubicBezTo>
                <a:cubicBezTo>
                  <a:pt x="113" y="187"/>
                  <a:pt x="112" y="181"/>
                  <a:pt x="112" y="174"/>
                </a:cubicBezTo>
                <a:moveTo>
                  <a:pt x="519" y="510"/>
                </a:moveTo>
                <a:cubicBezTo>
                  <a:pt x="525" y="517"/>
                  <a:pt x="535" y="520"/>
                  <a:pt x="544" y="516"/>
                </a:cubicBezTo>
                <a:cubicBezTo>
                  <a:pt x="550" y="514"/>
                  <a:pt x="555" y="511"/>
                  <a:pt x="560" y="508"/>
                </a:cubicBezTo>
                <a:lnTo>
                  <a:pt x="566" y="505"/>
                </a:lnTo>
                <a:cubicBezTo>
                  <a:pt x="571" y="502"/>
                  <a:pt x="576" y="498"/>
                  <a:pt x="581" y="495"/>
                </a:cubicBezTo>
                <a:cubicBezTo>
                  <a:pt x="589" y="489"/>
                  <a:pt x="592" y="479"/>
                  <a:pt x="588" y="469"/>
                </a:cubicBezTo>
                <a:lnTo>
                  <a:pt x="579" y="440"/>
                </a:lnTo>
                <a:cubicBezTo>
                  <a:pt x="588" y="429"/>
                  <a:pt x="595" y="416"/>
                  <a:pt x="600" y="403"/>
                </a:cubicBezTo>
                <a:lnTo>
                  <a:pt x="630" y="396"/>
                </a:lnTo>
                <a:cubicBezTo>
                  <a:pt x="640" y="394"/>
                  <a:pt x="648" y="387"/>
                  <a:pt x="649" y="377"/>
                </a:cubicBezTo>
                <a:cubicBezTo>
                  <a:pt x="650" y="370"/>
                  <a:pt x="650" y="363"/>
                  <a:pt x="650" y="356"/>
                </a:cubicBezTo>
                <a:cubicBezTo>
                  <a:pt x="650" y="349"/>
                  <a:pt x="650" y="342"/>
                  <a:pt x="649" y="335"/>
                </a:cubicBezTo>
                <a:cubicBezTo>
                  <a:pt x="648" y="325"/>
                  <a:pt x="640" y="318"/>
                  <a:pt x="630" y="316"/>
                </a:cubicBezTo>
                <a:lnTo>
                  <a:pt x="600" y="310"/>
                </a:lnTo>
                <a:cubicBezTo>
                  <a:pt x="595" y="296"/>
                  <a:pt x="588" y="283"/>
                  <a:pt x="579" y="272"/>
                </a:cubicBezTo>
                <a:lnTo>
                  <a:pt x="588" y="243"/>
                </a:lnTo>
                <a:cubicBezTo>
                  <a:pt x="592" y="234"/>
                  <a:pt x="589" y="223"/>
                  <a:pt x="581" y="217"/>
                </a:cubicBezTo>
                <a:cubicBezTo>
                  <a:pt x="576" y="214"/>
                  <a:pt x="571" y="210"/>
                  <a:pt x="566" y="207"/>
                </a:cubicBezTo>
                <a:lnTo>
                  <a:pt x="560" y="204"/>
                </a:lnTo>
                <a:cubicBezTo>
                  <a:pt x="555" y="201"/>
                  <a:pt x="550" y="199"/>
                  <a:pt x="544" y="196"/>
                </a:cubicBezTo>
                <a:cubicBezTo>
                  <a:pt x="535" y="192"/>
                  <a:pt x="525" y="195"/>
                  <a:pt x="519" y="203"/>
                </a:cubicBezTo>
                <a:lnTo>
                  <a:pt x="498" y="226"/>
                </a:lnTo>
                <a:cubicBezTo>
                  <a:pt x="491" y="224"/>
                  <a:pt x="484" y="224"/>
                  <a:pt x="476" y="224"/>
                </a:cubicBezTo>
                <a:cubicBezTo>
                  <a:pt x="468" y="224"/>
                  <a:pt x="461" y="224"/>
                  <a:pt x="454" y="226"/>
                </a:cubicBezTo>
                <a:lnTo>
                  <a:pt x="433" y="203"/>
                </a:lnTo>
                <a:cubicBezTo>
                  <a:pt x="427" y="195"/>
                  <a:pt x="417" y="192"/>
                  <a:pt x="408" y="196"/>
                </a:cubicBezTo>
                <a:cubicBezTo>
                  <a:pt x="402" y="199"/>
                  <a:pt x="397" y="201"/>
                  <a:pt x="391" y="204"/>
                </a:cubicBezTo>
                <a:lnTo>
                  <a:pt x="386" y="207"/>
                </a:lnTo>
                <a:cubicBezTo>
                  <a:pt x="381" y="210"/>
                  <a:pt x="376" y="214"/>
                  <a:pt x="371" y="217"/>
                </a:cubicBezTo>
                <a:cubicBezTo>
                  <a:pt x="363" y="223"/>
                  <a:pt x="361" y="234"/>
                  <a:pt x="364" y="243"/>
                </a:cubicBezTo>
                <a:lnTo>
                  <a:pt x="373" y="272"/>
                </a:lnTo>
                <a:cubicBezTo>
                  <a:pt x="364" y="283"/>
                  <a:pt x="357" y="296"/>
                  <a:pt x="352" y="310"/>
                </a:cubicBezTo>
                <a:lnTo>
                  <a:pt x="322" y="316"/>
                </a:lnTo>
                <a:cubicBezTo>
                  <a:pt x="312" y="318"/>
                  <a:pt x="304" y="325"/>
                  <a:pt x="303" y="335"/>
                </a:cubicBezTo>
                <a:cubicBezTo>
                  <a:pt x="302" y="342"/>
                  <a:pt x="302" y="349"/>
                  <a:pt x="302" y="356"/>
                </a:cubicBezTo>
                <a:cubicBezTo>
                  <a:pt x="302" y="363"/>
                  <a:pt x="302" y="370"/>
                  <a:pt x="303" y="377"/>
                </a:cubicBezTo>
                <a:cubicBezTo>
                  <a:pt x="304" y="387"/>
                  <a:pt x="312" y="394"/>
                  <a:pt x="322" y="396"/>
                </a:cubicBezTo>
                <a:lnTo>
                  <a:pt x="352" y="402"/>
                </a:lnTo>
                <a:cubicBezTo>
                  <a:pt x="357" y="416"/>
                  <a:pt x="364" y="429"/>
                  <a:pt x="373" y="440"/>
                </a:cubicBezTo>
                <a:lnTo>
                  <a:pt x="364" y="469"/>
                </a:lnTo>
                <a:cubicBezTo>
                  <a:pt x="361" y="478"/>
                  <a:pt x="363" y="489"/>
                  <a:pt x="371" y="495"/>
                </a:cubicBezTo>
                <a:cubicBezTo>
                  <a:pt x="376" y="498"/>
                  <a:pt x="381" y="502"/>
                  <a:pt x="386" y="505"/>
                </a:cubicBezTo>
                <a:lnTo>
                  <a:pt x="392" y="508"/>
                </a:lnTo>
                <a:cubicBezTo>
                  <a:pt x="397" y="511"/>
                  <a:pt x="402" y="513"/>
                  <a:pt x="408" y="516"/>
                </a:cubicBezTo>
                <a:cubicBezTo>
                  <a:pt x="417" y="520"/>
                  <a:pt x="427" y="517"/>
                  <a:pt x="434" y="509"/>
                </a:cubicBezTo>
                <a:lnTo>
                  <a:pt x="454" y="486"/>
                </a:lnTo>
                <a:cubicBezTo>
                  <a:pt x="461" y="488"/>
                  <a:pt x="468" y="488"/>
                  <a:pt x="477" y="488"/>
                </a:cubicBezTo>
                <a:cubicBezTo>
                  <a:pt x="484" y="488"/>
                  <a:pt x="491" y="488"/>
                  <a:pt x="498" y="486"/>
                </a:cubicBezTo>
                <a:lnTo>
                  <a:pt x="519" y="509"/>
                </a:lnTo>
                <a:lnTo>
                  <a:pt x="519" y="510"/>
                </a:lnTo>
                <a:moveTo>
                  <a:pt x="476" y="306"/>
                </a:moveTo>
                <a:cubicBezTo>
                  <a:pt x="483" y="306"/>
                  <a:pt x="489" y="308"/>
                  <a:pt x="495" y="310"/>
                </a:cubicBezTo>
                <a:cubicBezTo>
                  <a:pt x="502" y="313"/>
                  <a:pt x="507" y="316"/>
                  <a:pt x="512" y="321"/>
                </a:cubicBezTo>
                <a:cubicBezTo>
                  <a:pt x="516" y="326"/>
                  <a:pt x="520" y="331"/>
                  <a:pt x="522" y="337"/>
                </a:cubicBezTo>
                <a:cubicBezTo>
                  <a:pt x="525" y="343"/>
                  <a:pt x="526" y="349"/>
                  <a:pt x="526" y="356"/>
                </a:cubicBezTo>
                <a:cubicBezTo>
                  <a:pt x="526" y="363"/>
                  <a:pt x="525" y="369"/>
                  <a:pt x="522" y="375"/>
                </a:cubicBezTo>
                <a:cubicBezTo>
                  <a:pt x="520" y="381"/>
                  <a:pt x="516" y="386"/>
                  <a:pt x="512" y="391"/>
                </a:cubicBezTo>
                <a:cubicBezTo>
                  <a:pt x="507" y="396"/>
                  <a:pt x="502" y="399"/>
                  <a:pt x="495" y="402"/>
                </a:cubicBezTo>
                <a:cubicBezTo>
                  <a:pt x="489" y="404"/>
                  <a:pt x="483" y="406"/>
                  <a:pt x="476" y="406"/>
                </a:cubicBezTo>
                <a:cubicBezTo>
                  <a:pt x="470" y="406"/>
                  <a:pt x="463" y="404"/>
                  <a:pt x="456" y="402"/>
                </a:cubicBezTo>
                <a:cubicBezTo>
                  <a:pt x="450" y="399"/>
                  <a:pt x="445" y="396"/>
                  <a:pt x="440" y="391"/>
                </a:cubicBezTo>
                <a:cubicBezTo>
                  <a:pt x="436" y="386"/>
                  <a:pt x="432" y="381"/>
                  <a:pt x="430" y="375"/>
                </a:cubicBezTo>
                <a:cubicBezTo>
                  <a:pt x="427" y="369"/>
                  <a:pt x="426" y="363"/>
                  <a:pt x="426" y="356"/>
                </a:cubicBezTo>
                <a:cubicBezTo>
                  <a:pt x="426" y="349"/>
                  <a:pt x="427" y="343"/>
                  <a:pt x="430" y="337"/>
                </a:cubicBezTo>
                <a:cubicBezTo>
                  <a:pt x="432" y="331"/>
                  <a:pt x="436" y="326"/>
                  <a:pt x="440" y="321"/>
                </a:cubicBezTo>
                <a:cubicBezTo>
                  <a:pt x="445" y="316"/>
                  <a:pt x="450" y="313"/>
                  <a:pt x="456" y="310"/>
                </a:cubicBezTo>
                <a:cubicBezTo>
                  <a:pt x="463" y="308"/>
                  <a:pt x="470" y="306"/>
                  <a:pt x="476" y="306"/>
                </a:cubicBezTo>
                <a:close/>
              </a:path>
            </a:pathLst>
          </a:custGeom>
          <a:solidFill>
            <a:srgbClr val="87CEEB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任意多边形: 形状 140"/>
          <p:cNvSpPr/>
          <p:nvPr/>
        </p:nvSpPr>
        <p:spPr>
          <a:xfrm>
            <a:off x="8486640" y="3143160"/>
            <a:ext cx="305280" cy="304920"/>
          </a:xfrm>
          <a:custGeom>
            <a:avLst/>
            <a:gdLst/>
            <a:ahLst/>
            <a:cxnLst/>
            <a:rect l="0" t="0" r="r" b="b"/>
            <a:pathLst>
              <a:path w="848" h="847">
                <a:moveTo>
                  <a:pt x="848" y="424"/>
                </a:moveTo>
                <a:cubicBezTo>
                  <a:pt x="848" y="452"/>
                  <a:pt x="845" y="479"/>
                  <a:pt x="839" y="507"/>
                </a:cubicBezTo>
                <a:cubicBezTo>
                  <a:pt x="834" y="534"/>
                  <a:pt x="826" y="560"/>
                  <a:pt x="815" y="586"/>
                </a:cubicBezTo>
                <a:cubicBezTo>
                  <a:pt x="805" y="612"/>
                  <a:pt x="792" y="636"/>
                  <a:pt x="776" y="659"/>
                </a:cubicBezTo>
                <a:cubicBezTo>
                  <a:pt x="761" y="682"/>
                  <a:pt x="743" y="704"/>
                  <a:pt x="724" y="723"/>
                </a:cubicBezTo>
                <a:cubicBezTo>
                  <a:pt x="704" y="743"/>
                  <a:pt x="683" y="761"/>
                  <a:pt x="659" y="776"/>
                </a:cubicBezTo>
                <a:cubicBezTo>
                  <a:pt x="636" y="792"/>
                  <a:pt x="612" y="805"/>
                  <a:pt x="586" y="815"/>
                </a:cubicBezTo>
                <a:cubicBezTo>
                  <a:pt x="561" y="826"/>
                  <a:pt x="533" y="834"/>
                  <a:pt x="506" y="839"/>
                </a:cubicBezTo>
                <a:cubicBezTo>
                  <a:pt x="479" y="845"/>
                  <a:pt x="451" y="847"/>
                  <a:pt x="423" y="847"/>
                </a:cubicBezTo>
                <a:cubicBezTo>
                  <a:pt x="395" y="847"/>
                  <a:pt x="368" y="845"/>
                  <a:pt x="341" y="839"/>
                </a:cubicBezTo>
                <a:cubicBezTo>
                  <a:pt x="313" y="834"/>
                  <a:pt x="287" y="826"/>
                  <a:pt x="261" y="815"/>
                </a:cubicBezTo>
                <a:cubicBezTo>
                  <a:pt x="236" y="805"/>
                  <a:pt x="211" y="792"/>
                  <a:pt x="188" y="776"/>
                </a:cubicBezTo>
                <a:cubicBezTo>
                  <a:pt x="165" y="761"/>
                  <a:pt x="144" y="743"/>
                  <a:pt x="124" y="723"/>
                </a:cubicBezTo>
                <a:cubicBezTo>
                  <a:pt x="104" y="704"/>
                  <a:pt x="87" y="682"/>
                  <a:pt x="71" y="659"/>
                </a:cubicBezTo>
                <a:cubicBezTo>
                  <a:pt x="56" y="636"/>
                  <a:pt x="43" y="612"/>
                  <a:pt x="32" y="586"/>
                </a:cubicBezTo>
                <a:cubicBezTo>
                  <a:pt x="21" y="560"/>
                  <a:pt x="13" y="534"/>
                  <a:pt x="8" y="507"/>
                </a:cubicBezTo>
                <a:cubicBezTo>
                  <a:pt x="3" y="479"/>
                  <a:pt x="0" y="452"/>
                  <a:pt x="0" y="424"/>
                </a:cubicBezTo>
                <a:cubicBezTo>
                  <a:pt x="0" y="396"/>
                  <a:pt x="3" y="369"/>
                  <a:pt x="8" y="341"/>
                </a:cubicBezTo>
                <a:cubicBezTo>
                  <a:pt x="13" y="314"/>
                  <a:pt x="21" y="288"/>
                  <a:pt x="32" y="262"/>
                </a:cubicBezTo>
                <a:cubicBezTo>
                  <a:pt x="43" y="236"/>
                  <a:pt x="56" y="212"/>
                  <a:pt x="71" y="189"/>
                </a:cubicBezTo>
                <a:cubicBezTo>
                  <a:pt x="87" y="166"/>
                  <a:pt x="104" y="143"/>
                  <a:pt x="124" y="124"/>
                </a:cubicBezTo>
                <a:cubicBezTo>
                  <a:pt x="144" y="104"/>
                  <a:pt x="165" y="87"/>
                  <a:pt x="188" y="71"/>
                </a:cubicBezTo>
                <a:cubicBezTo>
                  <a:pt x="211" y="56"/>
                  <a:pt x="236" y="43"/>
                  <a:pt x="261" y="32"/>
                </a:cubicBezTo>
                <a:cubicBezTo>
                  <a:pt x="287" y="21"/>
                  <a:pt x="313" y="13"/>
                  <a:pt x="341" y="8"/>
                </a:cubicBezTo>
                <a:cubicBezTo>
                  <a:pt x="368" y="2"/>
                  <a:pt x="395" y="0"/>
                  <a:pt x="423" y="0"/>
                </a:cubicBezTo>
                <a:cubicBezTo>
                  <a:pt x="451" y="0"/>
                  <a:pt x="479" y="2"/>
                  <a:pt x="506" y="8"/>
                </a:cubicBezTo>
                <a:cubicBezTo>
                  <a:pt x="533" y="13"/>
                  <a:pt x="561" y="21"/>
                  <a:pt x="586" y="32"/>
                </a:cubicBezTo>
                <a:cubicBezTo>
                  <a:pt x="612" y="43"/>
                  <a:pt x="636" y="56"/>
                  <a:pt x="659" y="71"/>
                </a:cubicBezTo>
                <a:cubicBezTo>
                  <a:pt x="683" y="87"/>
                  <a:pt x="704" y="104"/>
                  <a:pt x="724" y="124"/>
                </a:cubicBezTo>
                <a:cubicBezTo>
                  <a:pt x="743" y="143"/>
                  <a:pt x="761" y="166"/>
                  <a:pt x="776" y="189"/>
                </a:cubicBezTo>
                <a:cubicBezTo>
                  <a:pt x="792" y="212"/>
                  <a:pt x="805" y="236"/>
                  <a:pt x="815" y="262"/>
                </a:cubicBezTo>
                <a:cubicBezTo>
                  <a:pt x="826" y="288"/>
                  <a:pt x="834" y="314"/>
                  <a:pt x="839" y="341"/>
                </a:cubicBezTo>
                <a:cubicBezTo>
                  <a:pt x="845" y="369"/>
                  <a:pt x="848" y="396"/>
                  <a:pt x="848" y="424"/>
                </a:cubicBezTo>
                <a:close/>
              </a:path>
            </a:pathLst>
          </a:custGeom>
          <a:solidFill>
            <a:srgbClr val="F39C12">
              <a:alpha val="2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文本框 141"/>
          <p:cNvSpPr txBox="1"/>
          <p:nvPr/>
        </p:nvSpPr>
        <p:spPr>
          <a:xfrm>
            <a:off x="9093240" y="2079000"/>
            <a:ext cx="1299458" cy="276999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800" b="1" u="none" strike="noStrike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QA Process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文本框 142"/>
          <p:cNvSpPr txBox="1"/>
          <p:nvPr/>
        </p:nvSpPr>
        <p:spPr>
          <a:xfrm>
            <a:off x="8588160" y="3197520"/>
            <a:ext cx="96180" cy="207749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50" b="1" u="none" strike="noStrike">
                <a:solidFill>
                  <a:srgbClr val="F39C12"/>
                </a:solidFill>
                <a:effectLst/>
                <a:uFillTx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1</a:t>
            </a:r>
            <a:endParaRPr lang="en-US" sz="135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文本框 144"/>
          <p:cNvSpPr txBox="1"/>
          <p:nvPr/>
        </p:nvSpPr>
        <p:spPr>
          <a:xfrm>
            <a:off x="8870142" y="2963994"/>
            <a:ext cx="2440076" cy="646331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t">
            <a:spAutoFit/>
          </a:bodyPr>
          <a:lstStyle/>
          <a:p>
            <a:r>
              <a:rPr lang="en-US" altLang="zh-CN" sz="1400" b="0" u="none" strike="noStrike" dirty="0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OpenSans"/>
                <a:cs typeface="Arial" panose="020B0604020202020204" pitchFamily="34" charset="0"/>
              </a:rPr>
              <a:t>All products undergo strict laboratory testing before leaving the factory.</a:t>
            </a:r>
          </a:p>
        </p:txBody>
      </p:sp>
      <p:sp>
        <p:nvSpPr>
          <p:cNvPr id="146" name="任意多边形: 形状 145"/>
          <p:cNvSpPr/>
          <p:nvPr/>
        </p:nvSpPr>
        <p:spPr>
          <a:xfrm>
            <a:off x="8486640" y="4057560"/>
            <a:ext cx="305280" cy="304920"/>
          </a:xfrm>
          <a:custGeom>
            <a:avLst/>
            <a:gdLst/>
            <a:ahLst/>
            <a:cxnLst/>
            <a:rect l="0" t="0" r="r" b="b"/>
            <a:pathLst>
              <a:path w="848" h="847">
                <a:moveTo>
                  <a:pt x="848" y="424"/>
                </a:moveTo>
                <a:cubicBezTo>
                  <a:pt x="848" y="452"/>
                  <a:pt x="845" y="479"/>
                  <a:pt x="839" y="507"/>
                </a:cubicBezTo>
                <a:cubicBezTo>
                  <a:pt x="834" y="534"/>
                  <a:pt x="826" y="560"/>
                  <a:pt x="815" y="586"/>
                </a:cubicBezTo>
                <a:cubicBezTo>
                  <a:pt x="805" y="612"/>
                  <a:pt x="792" y="636"/>
                  <a:pt x="776" y="659"/>
                </a:cubicBezTo>
                <a:cubicBezTo>
                  <a:pt x="761" y="682"/>
                  <a:pt x="743" y="704"/>
                  <a:pt x="724" y="723"/>
                </a:cubicBezTo>
                <a:cubicBezTo>
                  <a:pt x="704" y="743"/>
                  <a:pt x="683" y="761"/>
                  <a:pt x="659" y="776"/>
                </a:cubicBezTo>
                <a:cubicBezTo>
                  <a:pt x="636" y="792"/>
                  <a:pt x="612" y="805"/>
                  <a:pt x="586" y="815"/>
                </a:cubicBezTo>
                <a:cubicBezTo>
                  <a:pt x="561" y="826"/>
                  <a:pt x="533" y="834"/>
                  <a:pt x="506" y="839"/>
                </a:cubicBezTo>
                <a:cubicBezTo>
                  <a:pt x="479" y="845"/>
                  <a:pt x="451" y="847"/>
                  <a:pt x="423" y="847"/>
                </a:cubicBezTo>
                <a:cubicBezTo>
                  <a:pt x="395" y="847"/>
                  <a:pt x="368" y="845"/>
                  <a:pt x="341" y="839"/>
                </a:cubicBezTo>
                <a:cubicBezTo>
                  <a:pt x="313" y="834"/>
                  <a:pt x="287" y="826"/>
                  <a:pt x="261" y="815"/>
                </a:cubicBezTo>
                <a:cubicBezTo>
                  <a:pt x="236" y="805"/>
                  <a:pt x="211" y="792"/>
                  <a:pt x="188" y="776"/>
                </a:cubicBezTo>
                <a:cubicBezTo>
                  <a:pt x="165" y="761"/>
                  <a:pt x="144" y="743"/>
                  <a:pt x="124" y="723"/>
                </a:cubicBezTo>
                <a:cubicBezTo>
                  <a:pt x="104" y="704"/>
                  <a:pt x="87" y="682"/>
                  <a:pt x="71" y="659"/>
                </a:cubicBezTo>
                <a:cubicBezTo>
                  <a:pt x="56" y="636"/>
                  <a:pt x="43" y="612"/>
                  <a:pt x="32" y="586"/>
                </a:cubicBezTo>
                <a:cubicBezTo>
                  <a:pt x="21" y="560"/>
                  <a:pt x="13" y="534"/>
                  <a:pt x="8" y="507"/>
                </a:cubicBezTo>
                <a:cubicBezTo>
                  <a:pt x="3" y="479"/>
                  <a:pt x="0" y="452"/>
                  <a:pt x="0" y="424"/>
                </a:cubicBezTo>
                <a:cubicBezTo>
                  <a:pt x="0" y="396"/>
                  <a:pt x="3" y="369"/>
                  <a:pt x="8" y="341"/>
                </a:cubicBezTo>
                <a:cubicBezTo>
                  <a:pt x="13" y="314"/>
                  <a:pt x="21" y="288"/>
                  <a:pt x="32" y="262"/>
                </a:cubicBezTo>
                <a:cubicBezTo>
                  <a:pt x="43" y="236"/>
                  <a:pt x="56" y="212"/>
                  <a:pt x="71" y="189"/>
                </a:cubicBezTo>
                <a:cubicBezTo>
                  <a:pt x="87" y="166"/>
                  <a:pt x="104" y="143"/>
                  <a:pt x="124" y="124"/>
                </a:cubicBezTo>
                <a:cubicBezTo>
                  <a:pt x="144" y="104"/>
                  <a:pt x="165" y="87"/>
                  <a:pt x="188" y="71"/>
                </a:cubicBezTo>
                <a:cubicBezTo>
                  <a:pt x="211" y="56"/>
                  <a:pt x="236" y="43"/>
                  <a:pt x="261" y="32"/>
                </a:cubicBezTo>
                <a:cubicBezTo>
                  <a:pt x="287" y="21"/>
                  <a:pt x="313" y="13"/>
                  <a:pt x="341" y="8"/>
                </a:cubicBezTo>
                <a:cubicBezTo>
                  <a:pt x="368" y="2"/>
                  <a:pt x="395" y="0"/>
                  <a:pt x="423" y="0"/>
                </a:cubicBezTo>
                <a:cubicBezTo>
                  <a:pt x="451" y="0"/>
                  <a:pt x="479" y="2"/>
                  <a:pt x="506" y="8"/>
                </a:cubicBezTo>
                <a:cubicBezTo>
                  <a:pt x="533" y="13"/>
                  <a:pt x="561" y="21"/>
                  <a:pt x="586" y="32"/>
                </a:cubicBezTo>
                <a:cubicBezTo>
                  <a:pt x="612" y="43"/>
                  <a:pt x="636" y="56"/>
                  <a:pt x="659" y="71"/>
                </a:cubicBezTo>
                <a:cubicBezTo>
                  <a:pt x="683" y="87"/>
                  <a:pt x="704" y="104"/>
                  <a:pt x="724" y="124"/>
                </a:cubicBezTo>
                <a:cubicBezTo>
                  <a:pt x="743" y="143"/>
                  <a:pt x="761" y="166"/>
                  <a:pt x="776" y="189"/>
                </a:cubicBezTo>
                <a:cubicBezTo>
                  <a:pt x="792" y="212"/>
                  <a:pt x="805" y="236"/>
                  <a:pt x="815" y="262"/>
                </a:cubicBezTo>
                <a:cubicBezTo>
                  <a:pt x="826" y="288"/>
                  <a:pt x="834" y="314"/>
                  <a:pt x="839" y="341"/>
                </a:cubicBezTo>
                <a:cubicBezTo>
                  <a:pt x="845" y="369"/>
                  <a:pt x="848" y="396"/>
                  <a:pt x="848" y="424"/>
                </a:cubicBezTo>
                <a:close/>
              </a:path>
            </a:pathLst>
          </a:custGeom>
          <a:solidFill>
            <a:srgbClr val="F39C12">
              <a:alpha val="2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文本框 147"/>
          <p:cNvSpPr txBox="1"/>
          <p:nvPr/>
        </p:nvSpPr>
        <p:spPr>
          <a:xfrm>
            <a:off x="8588160" y="4111920"/>
            <a:ext cx="96180" cy="207749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50" b="1" u="none" strike="noStrike">
                <a:solidFill>
                  <a:srgbClr val="F39C12"/>
                </a:solidFill>
                <a:effectLst/>
                <a:uFillTx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2</a:t>
            </a:r>
            <a:endParaRPr lang="en-US" sz="135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文本框 149"/>
          <p:cNvSpPr txBox="1"/>
          <p:nvPr/>
        </p:nvSpPr>
        <p:spPr>
          <a:xfrm>
            <a:off x="8860680" y="3808084"/>
            <a:ext cx="2654026" cy="861774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t">
            <a:spAutoFit/>
          </a:bodyPr>
          <a:lstStyle/>
          <a:p>
            <a:r>
              <a:rPr lang="en-US" altLang="zh-CN" sz="1400" b="0" u="none" strike="noStrike" dirty="0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OpenSans"/>
                <a:cs typeface="Arial" panose="020B0604020202020204" pitchFamily="34" charset="0"/>
              </a:rPr>
              <a:t>Third-party sampling certification is entrusted to authoritative institutions such as BV or SGS for sampling certification.</a:t>
            </a:r>
          </a:p>
        </p:txBody>
      </p:sp>
      <p:sp>
        <p:nvSpPr>
          <p:cNvPr id="155" name="任意多边形: 形状 154"/>
          <p:cNvSpPr/>
          <p:nvPr/>
        </p:nvSpPr>
        <p:spPr>
          <a:xfrm>
            <a:off x="8486640" y="4971960"/>
            <a:ext cx="305280" cy="304920"/>
          </a:xfrm>
          <a:custGeom>
            <a:avLst/>
            <a:gdLst/>
            <a:ahLst/>
            <a:cxnLst/>
            <a:rect l="0" t="0" r="r" b="b"/>
            <a:pathLst>
              <a:path w="848" h="847">
                <a:moveTo>
                  <a:pt x="848" y="424"/>
                </a:moveTo>
                <a:cubicBezTo>
                  <a:pt x="848" y="452"/>
                  <a:pt x="845" y="479"/>
                  <a:pt x="839" y="507"/>
                </a:cubicBezTo>
                <a:cubicBezTo>
                  <a:pt x="834" y="534"/>
                  <a:pt x="826" y="560"/>
                  <a:pt x="815" y="586"/>
                </a:cubicBezTo>
                <a:cubicBezTo>
                  <a:pt x="805" y="612"/>
                  <a:pt x="792" y="636"/>
                  <a:pt x="776" y="659"/>
                </a:cubicBezTo>
                <a:cubicBezTo>
                  <a:pt x="761" y="682"/>
                  <a:pt x="743" y="704"/>
                  <a:pt x="724" y="723"/>
                </a:cubicBezTo>
                <a:cubicBezTo>
                  <a:pt x="704" y="743"/>
                  <a:pt x="683" y="761"/>
                  <a:pt x="659" y="776"/>
                </a:cubicBezTo>
                <a:cubicBezTo>
                  <a:pt x="636" y="792"/>
                  <a:pt x="612" y="805"/>
                  <a:pt x="586" y="815"/>
                </a:cubicBezTo>
                <a:cubicBezTo>
                  <a:pt x="561" y="826"/>
                  <a:pt x="533" y="834"/>
                  <a:pt x="506" y="839"/>
                </a:cubicBezTo>
                <a:cubicBezTo>
                  <a:pt x="479" y="845"/>
                  <a:pt x="451" y="847"/>
                  <a:pt x="423" y="847"/>
                </a:cubicBezTo>
                <a:cubicBezTo>
                  <a:pt x="395" y="847"/>
                  <a:pt x="368" y="845"/>
                  <a:pt x="341" y="839"/>
                </a:cubicBezTo>
                <a:cubicBezTo>
                  <a:pt x="313" y="834"/>
                  <a:pt x="287" y="826"/>
                  <a:pt x="261" y="815"/>
                </a:cubicBezTo>
                <a:cubicBezTo>
                  <a:pt x="236" y="805"/>
                  <a:pt x="211" y="792"/>
                  <a:pt x="188" y="776"/>
                </a:cubicBezTo>
                <a:cubicBezTo>
                  <a:pt x="165" y="761"/>
                  <a:pt x="144" y="743"/>
                  <a:pt x="124" y="723"/>
                </a:cubicBezTo>
                <a:cubicBezTo>
                  <a:pt x="104" y="704"/>
                  <a:pt x="87" y="682"/>
                  <a:pt x="71" y="659"/>
                </a:cubicBezTo>
                <a:cubicBezTo>
                  <a:pt x="56" y="636"/>
                  <a:pt x="43" y="612"/>
                  <a:pt x="32" y="586"/>
                </a:cubicBezTo>
                <a:cubicBezTo>
                  <a:pt x="21" y="560"/>
                  <a:pt x="13" y="534"/>
                  <a:pt x="8" y="507"/>
                </a:cubicBezTo>
                <a:cubicBezTo>
                  <a:pt x="3" y="479"/>
                  <a:pt x="0" y="452"/>
                  <a:pt x="0" y="424"/>
                </a:cubicBezTo>
                <a:cubicBezTo>
                  <a:pt x="0" y="396"/>
                  <a:pt x="3" y="369"/>
                  <a:pt x="8" y="341"/>
                </a:cubicBezTo>
                <a:cubicBezTo>
                  <a:pt x="13" y="314"/>
                  <a:pt x="21" y="288"/>
                  <a:pt x="32" y="262"/>
                </a:cubicBezTo>
                <a:cubicBezTo>
                  <a:pt x="43" y="236"/>
                  <a:pt x="56" y="212"/>
                  <a:pt x="71" y="189"/>
                </a:cubicBezTo>
                <a:cubicBezTo>
                  <a:pt x="87" y="166"/>
                  <a:pt x="104" y="143"/>
                  <a:pt x="124" y="124"/>
                </a:cubicBezTo>
                <a:cubicBezTo>
                  <a:pt x="144" y="104"/>
                  <a:pt x="165" y="87"/>
                  <a:pt x="188" y="71"/>
                </a:cubicBezTo>
                <a:cubicBezTo>
                  <a:pt x="211" y="56"/>
                  <a:pt x="236" y="43"/>
                  <a:pt x="261" y="32"/>
                </a:cubicBezTo>
                <a:cubicBezTo>
                  <a:pt x="287" y="21"/>
                  <a:pt x="313" y="13"/>
                  <a:pt x="341" y="8"/>
                </a:cubicBezTo>
                <a:cubicBezTo>
                  <a:pt x="368" y="2"/>
                  <a:pt x="395" y="0"/>
                  <a:pt x="423" y="0"/>
                </a:cubicBezTo>
                <a:cubicBezTo>
                  <a:pt x="451" y="0"/>
                  <a:pt x="479" y="2"/>
                  <a:pt x="506" y="8"/>
                </a:cubicBezTo>
                <a:cubicBezTo>
                  <a:pt x="533" y="13"/>
                  <a:pt x="561" y="21"/>
                  <a:pt x="586" y="32"/>
                </a:cubicBezTo>
                <a:cubicBezTo>
                  <a:pt x="612" y="43"/>
                  <a:pt x="636" y="56"/>
                  <a:pt x="659" y="71"/>
                </a:cubicBezTo>
                <a:cubicBezTo>
                  <a:pt x="683" y="87"/>
                  <a:pt x="704" y="104"/>
                  <a:pt x="724" y="124"/>
                </a:cubicBezTo>
                <a:cubicBezTo>
                  <a:pt x="743" y="143"/>
                  <a:pt x="761" y="166"/>
                  <a:pt x="776" y="189"/>
                </a:cubicBezTo>
                <a:cubicBezTo>
                  <a:pt x="792" y="212"/>
                  <a:pt x="805" y="236"/>
                  <a:pt x="815" y="262"/>
                </a:cubicBezTo>
                <a:cubicBezTo>
                  <a:pt x="826" y="288"/>
                  <a:pt x="834" y="314"/>
                  <a:pt x="839" y="341"/>
                </a:cubicBezTo>
                <a:cubicBezTo>
                  <a:pt x="845" y="369"/>
                  <a:pt x="848" y="396"/>
                  <a:pt x="848" y="424"/>
                </a:cubicBezTo>
                <a:close/>
              </a:path>
            </a:pathLst>
          </a:custGeom>
          <a:solidFill>
            <a:srgbClr val="F39C12">
              <a:alpha val="2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文本框 156"/>
          <p:cNvSpPr txBox="1"/>
          <p:nvPr/>
        </p:nvSpPr>
        <p:spPr>
          <a:xfrm>
            <a:off x="8588160" y="5026320"/>
            <a:ext cx="96180" cy="207749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50" b="1" u="none" strike="noStrike">
                <a:solidFill>
                  <a:srgbClr val="F39C12"/>
                </a:solidFill>
                <a:effectLst/>
                <a:uFillTx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3</a:t>
            </a:r>
            <a:endParaRPr lang="en-US" sz="135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文本框 157"/>
          <p:cNvSpPr txBox="1"/>
          <p:nvPr/>
        </p:nvSpPr>
        <p:spPr>
          <a:xfrm>
            <a:off x="8893440" y="4858674"/>
            <a:ext cx="2440076" cy="1077218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t">
            <a:spAutoFit/>
          </a:bodyPr>
          <a:lstStyle/>
          <a:p>
            <a:r>
              <a:rPr lang="en-US" altLang="zh-CN" sz="1400" dirty="0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full-process quality monitoring is a quality control system covering the entire process from raw materials to finished products.</a:t>
            </a:r>
            <a:endParaRPr lang="en-US" sz="1400" dirty="0">
              <a:solidFill>
                <a:srgbClr val="2C3E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560" y="3803575"/>
            <a:ext cx="5776440" cy="24180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任意多边形: 形状 208"/>
          <p:cNvSpPr/>
          <p:nvPr/>
        </p:nvSpPr>
        <p:spPr>
          <a:xfrm>
            <a:off x="0" y="0"/>
            <a:ext cx="12192120" cy="6858000"/>
          </a:xfrm>
          <a:custGeom>
            <a:avLst/>
            <a:gdLst/>
            <a:ahLst/>
            <a:cxnLst/>
            <a:rect l="0" t="0" r="r" b="b"/>
            <a:pathLst>
              <a:path w="33867" h="19050">
                <a:moveTo>
                  <a:pt x="0" y="0"/>
                </a:moveTo>
                <a:lnTo>
                  <a:pt x="33867" y="0"/>
                </a:lnTo>
                <a:lnTo>
                  <a:pt x="33867" y="19050"/>
                </a:lnTo>
                <a:lnTo>
                  <a:pt x="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 panose="02020603050405020304"/>
            </a:endParaRPr>
          </a:p>
        </p:txBody>
      </p:sp>
      <p:sp>
        <p:nvSpPr>
          <p:cNvPr id="210" name="任意多边形: 形状 209"/>
          <p:cNvSpPr/>
          <p:nvPr/>
        </p:nvSpPr>
        <p:spPr>
          <a:xfrm>
            <a:off x="609480" y="2095200"/>
            <a:ext cx="457560" cy="457560"/>
          </a:xfrm>
          <a:custGeom>
            <a:avLst/>
            <a:gdLst/>
            <a:ahLst/>
            <a:cxnLst/>
            <a:rect l="0" t="0" r="r" b="b"/>
            <a:pathLst>
              <a:path w="1271" h="1271">
                <a:moveTo>
                  <a:pt x="0" y="1059"/>
                </a:moveTo>
                <a:lnTo>
                  <a:pt x="0" y="212"/>
                </a:lnTo>
                <a:cubicBezTo>
                  <a:pt x="0" y="198"/>
                  <a:pt x="1" y="184"/>
                  <a:pt x="4" y="171"/>
                </a:cubicBezTo>
                <a:cubicBezTo>
                  <a:pt x="7" y="157"/>
                  <a:pt x="11" y="144"/>
                  <a:pt x="16" y="131"/>
                </a:cubicBezTo>
                <a:cubicBezTo>
                  <a:pt x="21" y="118"/>
                  <a:pt x="28" y="106"/>
                  <a:pt x="36" y="94"/>
                </a:cubicBezTo>
                <a:cubicBezTo>
                  <a:pt x="43" y="83"/>
                  <a:pt x="52" y="72"/>
                  <a:pt x="62" y="62"/>
                </a:cubicBezTo>
                <a:cubicBezTo>
                  <a:pt x="72" y="53"/>
                  <a:pt x="82" y="44"/>
                  <a:pt x="94" y="36"/>
                </a:cubicBezTo>
                <a:cubicBezTo>
                  <a:pt x="105" y="28"/>
                  <a:pt x="118" y="22"/>
                  <a:pt x="130" y="16"/>
                </a:cubicBezTo>
                <a:cubicBezTo>
                  <a:pt x="143" y="11"/>
                  <a:pt x="157" y="7"/>
                  <a:pt x="170" y="4"/>
                </a:cubicBezTo>
                <a:cubicBezTo>
                  <a:pt x="184" y="2"/>
                  <a:pt x="198" y="0"/>
                  <a:pt x="212" y="0"/>
                </a:cubicBezTo>
                <a:lnTo>
                  <a:pt x="1059" y="0"/>
                </a:lnTo>
                <a:cubicBezTo>
                  <a:pt x="1073" y="0"/>
                  <a:pt x="1087" y="2"/>
                  <a:pt x="1100" y="4"/>
                </a:cubicBezTo>
                <a:cubicBezTo>
                  <a:pt x="1114" y="7"/>
                  <a:pt x="1127" y="11"/>
                  <a:pt x="1140" y="16"/>
                </a:cubicBezTo>
                <a:cubicBezTo>
                  <a:pt x="1153" y="22"/>
                  <a:pt x="1165" y="28"/>
                  <a:pt x="1177" y="36"/>
                </a:cubicBezTo>
                <a:cubicBezTo>
                  <a:pt x="1188" y="44"/>
                  <a:pt x="1199" y="53"/>
                  <a:pt x="1209" y="62"/>
                </a:cubicBezTo>
                <a:cubicBezTo>
                  <a:pt x="1219" y="72"/>
                  <a:pt x="1227" y="83"/>
                  <a:pt x="1235" y="94"/>
                </a:cubicBezTo>
                <a:cubicBezTo>
                  <a:pt x="1243" y="106"/>
                  <a:pt x="1249" y="118"/>
                  <a:pt x="1255" y="131"/>
                </a:cubicBezTo>
                <a:cubicBezTo>
                  <a:pt x="1260" y="144"/>
                  <a:pt x="1264" y="157"/>
                  <a:pt x="1267" y="171"/>
                </a:cubicBezTo>
                <a:cubicBezTo>
                  <a:pt x="1269" y="184"/>
                  <a:pt x="1271" y="198"/>
                  <a:pt x="1271" y="212"/>
                </a:cubicBezTo>
                <a:lnTo>
                  <a:pt x="1271" y="1059"/>
                </a:lnTo>
                <a:cubicBezTo>
                  <a:pt x="1271" y="1073"/>
                  <a:pt x="1269" y="1086"/>
                  <a:pt x="1267" y="1100"/>
                </a:cubicBezTo>
                <a:cubicBezTo>
                  <a:pt x="1264" y="1114"/>
                  <a:pt x="1260" y="1127"/>
                  <a:pt x="1255" y="1140"/>
                </a:cubicBezTo>
                <a:cubicBezTo>
                  <a:pt x="1249" y="1153"/>
                  <a:pt x="1243" y="1166"/>
                  <a:pt x="1235" y="1177"/>
                </a:cubicBezTo>
                <a:cubicBezTo>
                  <a:pt x="1227" y="1189"/>
                  <a:pt x="1219" y="1200"/>
                  <a:pt x="1209" y="1209"/>
                </a:cubicBezTo>
                <a:cubicBezTo>
                  <a:pt x="1199" y="1219"/>
                  <a:pt x="1188" y="1228"/>
                  <a:pt x="1177" y="1236"/>
                </a:cubicBezTo>
                <a:cubicBezTo>
                  <a:pt x="1165" y="1243"/>
                  <a:pt x="1153" y="1250"/>
                  <a:pt x="1140" y="1255"/>
                </a:cubicBezTo>
                <a:cubicBezTo>
                  <a:pt x="1127" y="1261"/>
                  <a:pt x="1114" y="1265"/>
                  <a:pt x="1100" y="1267"/>
                </a:cubicBezTo>
                <a:cubicBezTo>
                  <a:pt x="1087" y="1270"/>
                  <a:pt x="1073" y="1271"/>
                  <a:pt x="1059" y="1271"/>
                </a:cubicBezTo>
                <a:lnTo>
                  <a:pt x="212" y="1271"/>
                </a:lnTo>
                <a:cubicBezTo>
                  <a:pt x="198" y="1271"/>
                  <a:pt x="184" y="1270"/>
                  <a:pt x="170" y="1267"/>
                </a:cubicBezTo>
                <a:cubicBezTo>
                  <a:pt x="157" y="1265"/>
                  <a:pt x="143" y="1261"/>
                  <a:pt x="130" y="1255"/>
                </a:cubicBezTo>
                <a:cubicBezTo>
                  <a:pt x="118" y="1250"/>
                  <a:pt x="105" y="1243"/>
                  <a:pt x="94" y="1236"/>
                </a:cubicBezTo>
                <a:cubicBezTo>
                  <a:pt x="82" y="1228"/>
                  <a:pt x="72" y="1219"/>
                  <a:pt x="62" y="1209"/>
                </a:cubicBezTo>
                <a:cubicBezTo>
                  <a:pt x="52" y="1200"/>
                  <a:pt x="43" y="1189"/>
                  <a:pt x="36" y="1177"/>
                </a:cubicBezTo>
                <a:cubicBezTo>
                  <a:pt x="28" y="1166"/>
                  <a:pt x="21" y="1153"/>
                  <a:pt x="16" y="1140"/>
                </a:cubicBezTo>
                <a:cubicBezTo>
                  <a:pt x="11" y="1127"/>
                  <a:pt x="7" y="1114"/>
                  <a:pt x="4" y="1100"/>
                </a:cubicBezTo>
                <a:cubicBezTo>
                  <a:pt x="1" y="1086"/>
                  <a:pt x="0" y="1073"/>
                  <a:pt x="0" y="1059"/>
                </a:cubicBezTo>
                <a:close/>
              </a:path>
            </a:pathLst>
          </a:custGeom>
          <a:solidFill>
            <a:srgbClr val="87CEEB">
              <a:alpha val="2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任意多边形: 形状 210"/>
          <p:cNvSpPr/>
          <p:nvPr/>
        </p:nvSpPr>
        <p:spPr>
          <a:xfrm>
            <a:off x="695160" y="2209680"/>
            <a:ext cx="286200" cy="229320"/>
          </a:xfrm>
          <a:custGeom>
            <a:avLst/>
            <a:gdLst/>
            <a:ahLst/>
            <a:cxnLst/>
            <a:rect l="0" t="0" r="r" b="b"/>
            <a:pathLst>
              <a:path w="795" h="637">
                <a:moveTo>
                  <a:pt x="180" y="0"/>
                </a:moveTo>
                <a:cubicBezTo>
                  <a:pt x="193" y="0"/>
                  <a:pt x="205" y="2"/>
                  <a:pt x="218" y="7"/>
                </a:cubicBezTo>
                <a:cubicBezTo>
                  <a:pt x="230" y="12"/>
                  <a:pt x="240" y="20"/>
                  <a:pt x="250" y="29"/>
                </a:cubicBezTo>
                <a:cubicBezTo>
                  <a:pt x="259" y="38"/>
                  <a:pt x="266" y="50"/>
                  <a:pt x="271" y="62"/>
                </a:cubicBezTo>
                <a:cubicBezTo>
                  <a:pt x="276" y="74"/>
                  <a:pt x="279" y="87"/>
                  <a:pt x="279" y="100"/>
                </a:cubicBezTo>
                <a:cubicBezTo>
                  <a:pt x="279" y="113"/>
                  <a:pt x="276" y="126"/>
                  <a:pt x="271" y="138"/>
                </a:cubicBezTo>
                <a:cubicBezTo>
                  <a:pt x="266" y="150"/>
                  <a:pt x="259" y="161"/>
                  <a:pt x="250" y="170"/>
                </a:cubicBezTo>
                <a:cubicBezTo>
                  <a:pt x="240" y="180"/>
                  <a:pt x="230" y="187"/>
                  <a:pt x="218" y="192"/>
                </a:cubicBezTo>
                <a:cubicBezTo>
                  <a:pt x="205" y="197"/>
                  <a:pt x="193" y="199"/>
                  <a:pt x="180" y="199"/>
                </a:cubicBezTo>
                <a:cubicBezTo>
                  <a:pt x="166" y="199"/>
                  <a:pt x="154" y="197"/>
                  <a:pt x="142" y="192"/>
                </a:cubicBezTo>
                <a:cubicBezTo>
                  <a:pt x="129" y="187"/>
                  <a:pt x="119" y="180"/>
                  <a:pt x="109" y="170"/>
                </a:cubicBezTo>
                <a:cubicBezTo>
                  <a:pt x="100" y="161"/>
                  <a:pt x="93" y="150"/>
                  <a:pt x="88" y="138"/>
                </a:cubicBezTo>
                <a:cubicBezTo>
                  <a:pt x="83" y="126"/>
                  <a:pt x="80" y="113"/>
                  <a:pt x="80" y="100"/>
                </a:cubicBezTo>
                <a:cubicBezTo>
                  <a:pt x="80" y="87"/>
                  <a:pt x="83" y="74"/>
                  <a:pt x="88" y="62"/>
                </a:cubicBezTo>
                <a:cubicBezTo>
                  <a:pt x="93" y="50"/>
                  <a:pt x="100" y="38"/>
                  <a:pt x="109" y="29"/>
                </a:cubicBezTo>
                <a:cubicBezTo>
                  <a:pt x="119" y="20"/>
                  <a:pt x="129" y="12"/>
                  <a:pt x="142" y="7"/>
                </a:cubicBezTo>
                <a:cubicBezTo>
                  <a:pt x="154" y="2"/>
                  <a:pt x="166" y="0"/>
                  <a:pt x="180" y="0"/>
                </a:cubicBezTo>
                <a:moveTo>
                  <a:pt x="636" y="0"/>
                </a:moveTo>
                <a:cubicBezTo>
                  <a:pt x="649" y="0"/>
                  <a:pt x="662" y="2"/>
                  <a:pt x="674" y="7"/>
                </a:cubicBezTo>
                <a:cubicBezTo>
                  <a:pt x="686" y="12"/>
                  <a:pt x="697" y="20"/>
                  <a:pt x="706" y="29"/>
                </a:cubicBezTo>
                <a:cubicBezTo>
                  <a:pt x="715" y="38"/>
                  <a:pt x="723" y="50"/>
                  <a:pt x="728" y="62"/>
                </a:cubicBezTo>
                <a:cubicBezTo>
                  <a:pt x="733" y="74"/>
                  <a:pt x="735" y="87"/>
                  <a:pt x="735" y="100"/>
                </a:cubicBezTo>
                <a:cubicBezTo>
                  <a:pt x="735" y="113"/>
                  <a:pt x="733" y="126"/>
                  <a:pt x="728" y="138"/>
                </a:cubicBezTo>
                <a:cubicBezTo>
                  <a:pt x="723" y="150"/>
                  <a:pt x="715" y="161"/>
                  <a:pt x="706" y="170"/>
                </a:cubicBezTo>
                <a:cubicBezTo>
                  <a:pt x="697" y="180"/>
                  <a:pt x="686" y="187"/>
                  <a:pt x="674" y="192"/>
                </a:cubicBezTo>
                <a:cubicBezTo>
                  <a:pt x="662" y="197"/>
                  <a:pt x="649" y="199"/>
                  <a:pt x="636" y="199"/>
                </a:cubicBezTo>
                <a:cubicBezTo>
                  <a:pt x="623" y="199"/>
                  <a:pt x="610" y="197"/>
                  <a:pt x="598" y="192"/>
                </a:cubicBezTo>
                <a:cubicBezTo>
                  <a:pt x="586" y="187"/>
                  <a:pt x="575" y="180"/>
                  <a:pt x="566" y="170"/>
                </a:cubicBezTo>
                <a:cubicBezTo>
                  <a:pt x="556" y="161"/>
                  <a:pt x="549" y="150"/>
                  <a:pt x="544" y="138"/>
                </a:cubicBezTo>
                <a:cubicBezTo>
                  <a:pt x="539" y="126"/>
                  <a:pt x="537" y="113"/>
                  <a:pt x="537" y="100"/>
                </a:cubicBezTo>
                <a:cubicBezTo>
                  <a:pt x="537" y="87"/>
                  <a:pt x="539" y="74"/>
                  <a:pt x="544" y="62"/>
                </a:cubicBezTo>
                <a:cubicBezTo>
                  <a:pt x="549" y="50"/>
                  <a:pt x="556" y="38"/>
                  <a:pt x="566" y="29"/>
                </a:cubicBezTo>
                <a:cubicBezTo>
                  <a:pt x="575" y="20"/>
                  <a:pt x="586" y="12"/>
                  <a:pt x="598" y="7"/>
                </a:cubicBezTo>
                <a:cubicBezTo>
                  <a:pt x="610" y="2"/>
                  <a:pt x="623" y="0"/>
                  <a:pt x="636" y="0"/>
                </a:cubicBezTo>
                <a:moveTo>
                  <a:pt x="0" y="372"/>
                </a:moveTo>
                <a:cubicBezTo>
                  <a:pt x="0" y="298"/>
                  <a:pt x="60" y="239"/>
                  <a:pt x="133" y="239"/>
                </a:cubicBezTo>
                <a:lnTo>
                  <a:pt x="186" y="239"/>
                </a:lnTo>
                <a:cubicBezTo>
                  <a:pt x="206" y="239"/>
                  <a:pt x="225" y="243"/>
                  <a:pt x="242" y="251"/>
                </a:cubicBezTo>
                <a:cubicBezTo>
                  <a:pt x="240" y="260"/>
                  <a:pt x="239" y="269"/>
                  <a:pt x="239" y="279"/>
                </a:cubicBezTo>
                <a:cubicBezTo>
                  <a:pt x="239" y="326"/>
                  <a:pt x="260" y="370"/>
                  <a:pt x="293" y="399"/>
                </a:cubicBezTo>
                <a:lnTo>
                  <a:pt x="292" y="399"/>
                </a:lnTo>
                <a:lnTo>
                  <a:pt x="26" y="399"/>
                </a:lnTo>
                <a:cubicBezTo>
                  <a:pt x="12" y="399"/>
                  <a:pt x="0" y="387"/>
                  <a:pt x="0" y="372"/>
                </a:cubicBezTo>
                <a:moveTo>
                  <a:pt x="504" y="399"/>
                </a:moveTo>
                <a:cubicBezTo>
                  <a:pt x="503" y="399"/>
                  <a:pt x="503" y="399"/>
                  <a:pt x="503" y="399"/>
                </a:cubicBezTo>
                <a:cubicBezTo>
                  <a:pt x="536" y="370"/>
                  <a:pt x="556" y="326"/>
                  <a:pt x="556" y="279"/>
                </a:cubicBezTo>
                <a:cubicBezTo>
                  <a:pt x="556" y="269"/>
                  <a:pt x="556" y="260"/>
                  <a:pt x="554" y="251"/>
                </a:cubicBezTo>
                <a:cubicBezTo>
                  <a:pt x="571" y="243"/>
                  <a:pt x="590" y="239"/>
                  <a:pt x="609" y="239"/>
                </a:cubicBezTo>
                <a:lnTo>
                  <a:pt x="662" y="239"/>
                </a:lnTo>
                <a:cubicBezTo>
                  <a:pt x="735" y="239"/>
                  <a:pt x="795" y="298"/>
                  <a:pt x="795" y="372"/>
                </a:cubicBezTo>
                <a:cubicBezTo>
                  <a:pt x="795" y="387"/>
                  <a:pt x="783" y="399"/>
                  <a:pt x="768" y="399"/>
                </a:cubicBezTo>
                <a:lnTo>
                  <a:pt x="504" y="399"/>
                </a:lnTo>
                <a:moveTo>
                  <a:pt x="279" y="279"/>
                </a:moveTo>
                <a:cubicBezTo>
                  <a:pt x="279" y="263"/>
                  <a:pt x="282" y="248"/>
                  <a:pt x="288" y="233"/>
                </a:cubicBezTo>
                <a:cubicBezTo>
                  <a:pt x="294" y="218"/>
                  <a:pt x="302" y="206"/>
                  <a:pt x="314" y="194"/>
                </a:cubicBezTo>
                <a:cubicBezTo>
                  <a:pt x="325" y="183"/>
                  <a:pt x="338" y="175"/>
                  <a:pt x="352" y="169"/>
                </a:cubicBezTo>
                <a:cubicBezTo>
                  <a:pt x="367" y="163"/>
                  <a:pt x="382" y="160"/>
                  <a:pt x="398" y="160"/>
                </a:cubicBezTo>
                <a:cubicBezTo>
                  <a:pt x="414" y="160"/>
                  <a:pt x="429" y="163"/>
                  <a:pt x="443" y="169"/>
                </a:cubicBezTo>
                <a:cubicBezTo>
                  <a:pt x="458" y="175"/>
                  <a:pt x="471" y="183"/>
                  <a:pt x="482" y="194"/>
                </a:cubicBezTo>
                <a:cubicBezTo>
                  <a:pt x="493" y="206"/>
                  <a:pt x="502" y="218"/>
                  <a:pt x="508" y="233"/>
                </a:cubicBezTo>
                <a:cubicBezTo>
                  <a:pt x="514" y="248"/>
                  <a:pt x="517" y="263"/>
                  <a:pt x="517" y="279"/>
                </a:cubicBezTo>
                <a:cubicBezTo>
                  <a:pt x="517" y="294"/>
                  <a:pt x="514" y="310"/>
                  <a:pt x="508" y="324"/>
                </a:cubicBezTo>
                <a:cubicBezTo>
                  <a:pt x="502" y="339"/>
                  <a:pt x="493" y="352"/>
                  <a:pt x="482" y="364"/>
                </a:cubicBezTo>
                <a:cubicBezTo>
                  <a:pt x="471" y="375"/>
                  <a:pt x="458" y="384"/>
                  <a:pt x="443" y="390"/>
                </a:cubicBezTo>
                <a:cubicBezTo>
                  <a:pt x="429" y="396"/>
                  <a:pt x="414" y="399"/>
                  <a:pt x="398" y="399"/>
                </a:cubicBezTo>
                <a:cubicBezTo>
                  <a:pt x="382" y="399"/>
                  <a:pt x="367" y="396"/>
                  <a:pt x="352" y="390"/>
                </a:cubicBezTo>
                <a:cubicBezTo>
                  <a:pt x="338" y="384"/>
                  <a:pt x="325" y="375"/>
                  <a:pt x="314" y="364"/>
                </a:cubicBezTo>
                <a:cubicBezTo>
                  <a:pt x="302" y="352"/>
                  <a:pt x="294" y="339"/>
                  <a:pt x="288" y="324"/>
                </a:cubicBezTo>
                <a:cubicBezTo>
                  <a:pt x="282" y="310"/>
                  <a:pt x="279" y="294"/>
                  <a:pt x="279" y="279"/>
                </a:cubicBezTo>
                <a:moveTo>
                  <a:pt x="160" y="604"/>
                </a:moveTo>
                <a:cubicBezTo>
                  <a:pt x="160" y="512"/>
                  <a:pt x="234" y="438"/>
                  <a:pt x="325" y="438"/>
                </a:cubicBezTo>
                <a:lnTo>
                  <a:pt x="471" y="438"/>
                </a:lnTo>
                <a:cubicBezTo>
                  <a:pt x="562" y="438"/>
                  <a:pt x="636" y="512"/>
                  <a:pt x="636" y="604"/>
                </a:cubicBezTo>
                <a:cubicBezTo>
                  <a:pt x="636" y="622"/>
                  <a:pt x="621" y="637"/>
                  <a:pt x="603" y="637"/>
                </a:cubicBezTo>
                <a:lnTo>
                  <a:pt x="193" y="637"/>
                </a:lnTo>
                <a:cubicBezTo>
                  <a:pt x="174" y="637"/>
                  <a:pt x="160" y="622"/>
                  <a:pt x="160" y="604"/>
                </a:cubicBezTo>
                <a:close/>
              </a:path>
            </a:pathLst>
          </a:custGeom>
          <a:solidFill>
            <a:srgbClr val="87CEEB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文本框 211"/>
          <p:cNvSpPr txBox="1"/>
          <p:nvPr/>
        </p:nvSpPr>
        <p:spPr>
          <a:xfrm>
            <a:off x="609480" y="604080"/>
            <a:ext cx="2789225" cy="415498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2700" b="1" u="none" strike="noStrike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R&amp;D Capabilities</a:t>
            </a:r>
            <a:endParaRPr lang="en-US" sz="27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文本框 212"/>
          <p:cNvSpPr txBox="1"/>
          <p:nvPr/>
        </p:nvSpPr>
        <p:spPr>
          <a:xfrm>
            <a:off x="1257120" y="2089080"/>
            <a:ext cx="2445285" cy="276999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800" b="0" u="none" strike="noStrike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OpenSans"/>
                <a:cs typeface="Arial" panose="020B0604020202020204" pitchFamily="34" charset="0"/>
              </a:rPr>
              <a:t>Professional R&amp;D Team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文本框 213"/>
          <p:cNvSpPr txBox="1"/>
          <p:nvPr/>
        </p:nvSpPr>
        <p:spPr>
          <a:xfrm>
            <a:off x="1257120" y="2493360"/>
            <a:ext cx="3777480" cy="415498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t">
            <a:spAutoFit/>
          </a:bodyPr>
          <a:lstStyle/>
          <a:p>
            <a:r>
              <a:rPr lang="en-US" sz="1350" b="0" u="none" strike="noStrike" dirty="0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OpenSans"/>
                <a:cs typeface="Arial" panose="020B0604020202020204" pitchFamily="34" charset="0"/>
              </a:rPr>
              <a:t>Dozens of precision instruments, multiple sterile laboratories, PhD-level engineers</a:t>
            </a:r>
            <a:r>
              <a:rPr lang="en-US" sz="1350" dirty="0">
                <a:solidFill>
                  <a:srgbClr val="2C3E50"/>
                </a:solidFill>
                <a:latin typeface="Arial" panose="020B0604020202020204" pitchFamily="34" charset="0"/>
                <a:ea typeface="OpenSans"/>
                <a:cs typeface="Arial" panose="020B0604020202020204" pitchFamily="34" charset="0"/>
              </a:rPr>
              <a:t>.</a:t>
            </a:r>
            <a:endParaRPr lang="en-US" sz="135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任意多边形: 形状 214"/>
          <p:cNvSpPr/>
          <p:nvPr/>
        </p:nvSpPr>
        <p:spPr>
          <a:xfrm>
            <a:off x="609480" y="3390840"/>
            <a:ext cx="457560" cy="457560"/>
          </a:xfrm>
          <a:custGeom>
            <a:avLst/>
            <a:gdLst/>
            <a:ahLst/>
            <a:cxnLst/>
            <a:rect l="0" t="0" r="r" b="b"/>
            <a:pathLst>
              <a:path w="1271" h="1271">
                <a:moveTo>
                  <a:pt x="0" y="1059"/>
                </a:moveTo>
                <a:lnTo>
                  <a:pt x="0" y="212"/>
                </a:lnTo>
                <a:cubicBezTo>
                  <a:pt x="0" y="198"/>
                  <a:pt x="1" y="185"/>
                  <a:pt x="4" y="171"/>
                </a:cubicBezTo>
                <a:cubicBezTo>
                  <a:pt x="7" y="157"/>
                  <a:pt x="11" y="144"/>
                  <a:pt x="16" y="131"/>
                </a:cubicBezTo>
                <a:cubicBezTo>
                  <a:pt x="21" y="118"/>
                  <a:pt x="28" y="106"/>
                  <a:pt x="36" y="94"/>
                </a:cubicBezTo>
                <a:cubicBezTo>
                  <a:pt x="43" y="82"/>
                  <a:pt x="52" y="71"/>
                  <a:pt x="62" y="62"/>
                </a:cubicBezTo>
                <a:cubicBezTo>
                  <a:pt x="72" y="52"/>
                  <a:pt x="82" y="43"/>
                  <a:pt x="94" y="35"/>
                </a:cubicBezTo>
                <a:cubicBezTo>
                  <a:pt x="105" y="28"/>
                  <a:pt x="118" y="21"/>
                  <a:pt x="130" y="16"/>
                </a:cubicBezTo>
                <a:cubicBezTo>
                  <a:pt x="143" y="10"/>
                  <a:pt x="157" y="6"/>
                  <a:pt x="170" y="4"/>
                </a:cubicBezTo>
                <a:cubicBezTo>
                  <a:pt x="184" y="1"/>
                  <a:pt x="198" y="0"/>
                  <a:pt x="212" y="0"/>
                </a:cubicBezTo>
                <a:lnTo>
                  <a:pt x="1059" y="0"/>
                </a:lnTo>
                <a:cubicBezTo>
                  <a:pt x="1073" y="0"/>
                  <a:pt x="1087" y="1"/>
                  <a:pt x="1100" y="4"/>
                </a:cubicBezTo>
                <a:cubicBezTo>
                  <a:pt x="1114" y="6"/>
                  <a:pt x="1127" y="10"/>
                  <a:pt x="1140" y="16"/>
                </a:cubicBezTo>
                <a:cubicBezTo>
                  <a:pt x="1153" y="21"/>
                  <a:pt x="1165" y="28"/>
                  <a:pt x="1177" y="35"/>
                </a:cubicBezTo>
                <a:cubicBezTo>
                  <a:pt x="1188" y="43"/>
                  <a:pt x="1199" y="52"/>
                  <a:pt x="1209" y="62"/>
                </a:cubicBezTo>
                <a:cubicBezTo>
                  <a:pt x="1219" y="71"/>
                  <a:pt x="1227" y="82"/>
                  <a:pt x="1235" y="94"/>
                </a:cubicBezTo>
                <a:cubicBezTo>
                  <a:pt x="1243" y="106"/>
                  <a:pt x="1249" y="118"/>
                  <a:pt x="1255" y="131"/>
                </a:cubicBezTo>
                <a:cubicBezTo>
                  <a:pt x="1260" y="144"/>
                  <a:pt x="1264" y="157"/>
                  <a:pt x="1267" y="171"/>
                </a:cubicBezTo>
                <a:cubicBezTo>
                  <a:pt x="1269" y="185"/>
                  <a:pt x="1271" y="198"/>
                  <a:pt x="1271" y="212"/>
                </a:cubicBezTo>
                <a:lnTo>
                  <a:pt x="1271" y="1059"/>
                </a:lnTo>
                <a:cubicBezTo>
                  <a:pt x="1271" y="1073"/>
                  <a:pt x="1269" y="1087"/>
                  <a:pt x="1267" y="1100"/>
                </a:cubicBezTo>
                <a:cubicBezTo>
                  <a:pt x="1264" y="1114"/>
                  <a:pt x="1260" y="1127"/>
                  <a:pt x="1255" y="1140"/>
                </a:cubicBezTo>
                <a:cubicBezTo>
                  <a:pt x="1249" y="1153"/>
                  <a:pt x="1243" y="1165"/>
                  <a:pt x="1235" y="1177"/>
                </a:cubicBezTo>
                <a:cubicBezTo>
                  <a:pt x="1227" y="1188"/>
                  <a:pt x="1219" y="1199"/>
                  <a:pt x="1209" y="1209"/>
                </a:cubicBezTo>
                <a:cubicBezTo>
                  <a:pt x="1199" y="1218"/>
                  <a:pt x="1188" y="1227"/>
                  <a:pt x="1177" y="1235"/>
                </a:cubicBezTo>
                <a:cubicBezTo>
                  <a:pt x="1165" y="1243"/>
                  <a:pt x="1153" y="1249"/>
                  <a:pt x="1140" y="1255"/>
                </a:cubicBezTo>
                <a:cubicBezTo>
                  <a:pt x="1127" y="1260"/>
                  <a:pt x="1114" y="1264"/>
                  <a:pt x="1100" y="1267"/>
                </a:cubicBezTo>
                <a:cubicBezTo>
                  <a:pt x="1087" y="1269"/>
                  <a:pt x="1073" y="1271"/>
                  <a:pt x="1059" y="1271"/>
                </a:cubicBezTo>
                <a:lnTo>
                  <a:pt x="212" y="1271"/>
                </a:lnTo>
                <a:cubicBezTo>
                  <a:pt x="198" y="1271"/>
                  <a:pt x="184" y="1269"/>
                  <a:pt x="170" y="1267"/>
                </a:cubicBezTo>
                <a:cubicBezTo>
                  <a:pt x="157" y="1264"/>
                  <a:pt x="143" y="1260"/>
                  <a:pt x="130" y="1255"/>
                </a:cubicBezTo>
                <a:cubicBezTo>
                  <a:pt x="118" y="1249"/>
                  <a:pt x="105" y="1243"/>
                  <a:pt x="94" y="1235"/>
                </a:cubicBezTo>
                <a:cubicBezTo>
                  <a:pt x="82" y="1227"/>
                  <a:pt x="72" y="1218"/>
                  <a:pt x="62" y="1209"/>
                </a:cubicBezTo>
                <a:cubicBezTo>
                  <a:pt x="52" y="1199"/>
                  <a:pt x="43" y="1188"/>
                  <a:pt x="36" y="1177"/>
                </a:cubicBezTo>
                <a:cubicBezTo>
                  <a:pt x="28" y="1165"/>
                  <a:pt x="21" y="1153"/>
                  <a:pt x="16" y="1140"/>
                </a:cubicBezTo>
                <a:cubicBezTo>
                  <a:pt x="11" y="1127"/>
                  <a:pt x="7" y="1114"/>
                  <a:pt x="4" y="1100"/>
                </a:cubicBezTo>
                <a:cubicBezTo>
                  <a:pt x="1" y="1087"/>
                  <a:pt x="0" y="1073"/>
                  <a:pt x="0" y="1059"/>
                </a:cubicBezTo>
                <a:close/>
              </a:path>
            </a:pathLst>
          </a:custGeom>
          <a:solidFill>
            <a:srgbClr val="228B22">
              <a:alpha val="2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任意多边形: 形状 215"/>
          <p:cNvSpPr/>
          <p:nvPr/>
        </p:nvSpPr>
        <p:spPr>
          <a:xfrm>
            <a:off x="742680" y="3504960"/>
            <a:ext cx="200520" cy="229320"/>
          </a:xfrm>
          <a:custGeom>
            <a:avLst/>
            <a:gdLst/>
            <a:ahLst/>
            <a:cxnLst/>
            <a:rect l="0" t="0" r="r" b="b"/>
            <a:pathLst>
              <a:path w="557" h="637">
                <a:moveTo>
                  <a:pt x="357" y="0"/>
                </a:moveTo>
                <a:lnTo>
                  <a:pt x="199" y="0"/>
                </a:lnTo>
                <a:lnTo>
                  <a:pt x="159" y="0"/>
                </a:lnTo>
                <a:cubicBezTo>
                  <a:pt x="137" y="0"/>
                  <a:pt x="119" y="18"/>
                  <a:pt x="119" y="40"/>
                </a:cubicBezTo>
                <a:cubicBezTo>
                  <a:pt x="119" y="62"/>
                  <a:pt x="137" y="80"/>
                  <a:pt x="159" y="80"/>
                </a:cubicBezTo>
                <a:lnTo>
                  <a:pt x="159" y="244"/>
                </a:lnTo>
                <a:cubicBezTo>
                  <a:pt x="159" y="260"/>
                  <a:pt x="155" y="274"/>
                  <a:pt x="147" y="287"/>
                </a:cubicBezTo>
                <a:lnTo>
                  <a:pt x="13" y="505"/>
                </a:lnTo>
                <a:cubicBezTo>
                  <a:pt x="5" y="519"/>
                  <a:pt x="0" y="534"/>
                  <a:pt x="0" y="550"/>
                </a:cubicBezTo>
                <a:cubicBezTo>
                  <a:pt x="0" y="599"/>
                  <a:pt x="39" y="637"/>
                  <a:pt x="86" y="637"/>
                </a:cubicBezTo>
                <a:lnTo>
                  <a:pt x="471" y="637"/>
                </a:lnTo>
                <a:cubicBezTo>
                  <a:pt x="518" y="637"/>
                  <a:pt x="557" y="599"/>
                  <a:pt x="557" y="550"/>
                </a:cubicBezTo>
                <a:cubicBezTo>
                  <a:pt x="557" y="534"/>
                  <a:pt x="552" y="519"/>
                  <a:pt x="544" y="505"/>
                </a:cubicBezTo>
                <a:lnTo>
                  <a:pt x="409" y="287"/>
                </a:lnTo>
                <a:cubicBezTo>
                  <a:pt x="401" y="274"/>
                  <a:pt x="397" y="260"/>
                  <a:pt x="397" y="244"/>
                </a:cubicBezTo>
                <a:lnTo>
                  <a:pt x="397" y="80"/>
                </a:lnTo>
                <a:cubicBezTo>
                  <a:pt x="419" y="80"/>
                  <a:pt x="438" y="62"/>
                  <a:pt x="438" y="40"/>
                </a:cubicBezTo>
                <a:cubicBezTo>
                  <a:pt x="438" y="18"/>
                  <a:pt x="419" y="0"/>
                  <a:pt x="397" y="0"/>
                </a:cubicBezTo>
                <a:lnTo>
                  <a:pt x="357" y="0"/>
                </a:lnTo>
                <a:moveTo>
                  <a:pt x="238" y="244"/>
                </a:moveTo>
                <a:lnTo>
                  <a:pt x="238" y="80"/>
                </a:lnTo>
                <a:lnTo>
                  <a:pt x="318" y="80"/>
                </a:lnTo>
                <a:lnTo>
                  <a:pt x="318" y="244"/>
                </a:lnTo>
                <a:cubicBezTo>
                  <a:pt x="318" y="275"/>
                  <a:pt x="326" y="303"/>
                  <a:pt x="341" y="328"/>
                </a:cubicBezTo>
                <a:lnTo>
                  <a:pt x="384" y="398"/>
                </a:lnTo>
                <a:lnTo>
                  <a:pt x="172" y="398"/>
                </a:lnTo>
                <a:lnTo>
                  <a:pt x="215" y="328"/>
                </a:lnTo>
                <a:cubicBezTo>
                  <a:pt x="230" y="303"/>
                  <a:pt x="238" y="275"/>
                  <a:pt x="238" y="244"/>
                </a:cubicBezTo>
                <a:close/>
              </a:path>
            </a:pathLst>
          </a:custGeom>
          <a:solidFill>
            <a:srgbClr val="228B22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" name="文本框 217"/>
          <p:cNvSpPr txBox="1"/>
          <p:nvPr/>
        </p:nvSpPr>
        <p:spPr>
          <a:xfrm>
            <a:off x="1257120" y="3384720"/>
            <a:ext cx="2526333" cy="276999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800" b="0" u="none" strike="noStrike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OpenSans"/>
                <a:cs typeface="Arial" panose="020B0604020202020204" pitchFamily="34" charset="0"/>
              </a:rPr>
              <a:t>Standardized Laboratory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文本框 218"/>
          <p:cNvSpPr txBox="1"/>
          <p:nvPr/>
        </p:nvSpPr>
        <p:spPr>
          <a:xfrm>
            <a:off x="1257120" y="3788640"/>
            <a:ext cx="3789499" cy="207749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50" b="0" u="none" strike="noStrike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OpenSans"/>
                <a:cs typeface="Arial" panose="020B0604020202020204" pitchFamily="34" charset="0"/>
              </a:rPr>
              <a:t>Equipped with inspection-standard laboratories to</a:t>
            </a:r>
            <a:endParaRPr lang="en-US" sz="135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" name="任意多边形: 形状 219"/>
          <p:cNvSpPr/>
          <p:nvPr/>
        </p:nvSpPr>
        <p:spPr>
          <a:xfrm>
            <a:off x="609480" y="4686120"/>
            <a:ext cx="457560" cy="457560"/>
          </a:xfrm>
          <a:custGeom>
            <a:avLst/>
            <a:gdLst/>
            <a:ahLst/>
            <a:cxnLst/>
            <a:rect l="0" t="0" r="r" b="b"/>
            <a:pathLst>
              <a:path w="1271" h="1271">
                <a:moveTo>
                  <a:pt x="0" y="1059"/>
                </a:moveTo>
                <a:lnTo>
                  <a:pt x="0" y="212"/>
                </a:lnTo>
                <a:cubicBezTo>
                  <a:pt x="0" y="198"/>
                  <a:pt x="1" y="184"/>
                  <a:pt x="4" y="170"/>
                </a:cubicBezTo>
                <a:cubicBezTo>
                  <a:pt x="7" y="157"/>
                  <a:pt x="11" y="144"/>
                  <a:pt x="16" y="131"/>
                </a:cubicBezTo>
                <a:cubicBezTo>
                  <a:pt x="21" y="118"/>
                  <a:pt x="28" y="106"/>
                  <a:pt x="36" y="94"/>
                </a:cubicBezTo>
                <a:cubicBezTo>
                  <a:pt x="43" y="83"/>
                  <a:pt x="52" y="72"/>
                  <a:pt x="62" y="62"/>
                </a:cubicBezTo>
                <a:cubicBezTo>
                  <a:pt x="72" y="52"/>
                  <a:pt x="82" y="43"/>
                  <a:pt x="94" y="36"/>
                </a:cubicBezTo>
                <a:cubicBezTo>
                  <a:pt x="105" y="28"/>
                  <a:pt x="118" y="21"/>
                  <a:pt x="130" y="16"/>
                </a:cubicBezTo>
                <a:cubicBezTo>
                  <a:pt x="143" y="11"/>
                  <a:pt x="157" y="7"/>
                  <a:pt x="170" y="4"/>
                </a:cubicBezTo>
                <a:cubicBezTo>
                  <a:pt x="184" y="1"/>
                  <a:pt x="198" y="0"/>
                  <a:pt x="212" y="0"/>
                </a:cubicBezTo>
                <a:lnTo>
                  <a:pt x="1059" y="0"/>
                </a:lnTo>
                <a:cubicBezTo>
                  <a:pt x="1073" y="0"/>
                  <a:pt x="1087" y="1"/>
                  <a:pt x="1100" y="4"/>
                </a:cubicBezTo>
                <a:cubicBezTo>
                  <a:pt x="1114" y="7"/>
                  <a:pt x="1127" y="11"/>
                  <a:pt x="1140" y="16"/>
                </a:cubicBezTo>
                <a:cubicBezTo>
                  <a:pt x="1153" y="21"/>
                  <a:pt x="1165" y="28"/>
                  <a:pt x="1177" y="36"/>
                </a:cubicBezTo>
                <a:cubicBezTo>
                  <a:pt x="1188" y="43"/>
                  <a:pt x="1199" y="52"/>
                  <a:pt x="1209" y="62"/>
                </a:cubicBezTo>
                <a:cubicBezTo>
                  <a:pt x="1219" y="72"/>
                  <a:pt x="1227" y="83"/>
                  <a:pt x="1235" y="94"/>
                </a:cubicBezTo>
                <a:cubicBezTo>
                  <a:pt x="1243" y="106"/>
                  <a:pt x="1249" y="118"/>
                  <a:pt x="1255" y="131"/>
                </a:cubicBezTo>
                <a:cubicBezTo>
                  <a:pt x="1260" y="144"/>
                  <a:pt x="1264" y="157"/>
                  <a:pt x="1267" y="170"/>
                </a:cubicBezTo>
                <a:cubicBezTo>
                  <a:pt x="1269" y="184"/>
                  <a:pt x="1271" y="198"/>
                  <a:pt x="1271" y="212"/>
                </a:cubicBezTo>
                <a:lnTo>
                  <a:pt x="1271" y="1059"/>
                </a:lnTo>
                <a:cubicBezTo>
                  <a:pt x="1271" y="1073"/>
                  <a:pt x="1269" y="1087"/>
                  <a:pt x="1267" y="1101"/>
                </a:cubicBezTo>
                <a:cubicBezTo>
                  <a:pt x="1264" y="1114"/>
                  <a:pt x="1260" y="1127"/>
                  <a:pt x="1255" y="1140"/>
                </a:cubicBezTo>
                <a:cubicBezTo>
                  <a:pt x="1249" y="1153"/>
                  <a:pt x="1243" y="1165"/>
                  <a:pt x="1235" y="1177"/>
                </a:cubicBezTo>
                <a:cubicBezTo>
                  <a:pt x="1227" y="1188"/>
                  <a:pt x="1219" y="1199"/>
                  <a:pt x="1209" y="1209"/>
                </a:cubicBezTo>
                <a:cubicBezTo>
                  <a:pt x="1199" y="1219"/>
                  <a:pt x="1188" y="1228"/>
                  <a:pt x="1177" y="1235"/>
                </a:cubicBezTo>
                <a:cubicBezTo>
                  <a:pt x="1165" y="1243"/>
                  <a:pt x="1153" y="1250"/>
                  <a:pt x="1140" y="1255"/>
                </a:cubicBezTo>
                <a:cubicBezTo>
                  <a:pt x="1127" y="1260"/>
                  <a:pt x="1114" y="1264"/>
                  <a:pt x="1100" y="1267"/>
                </a:cubicBezTo>
                <a:cubicBezTo>
                  <a:pt x="1087" y="1270"/>
                  <a:pt x="1073" y="1271"/>
                  <a:pt x="1059" y="1271"/>
                </a:cubicBezTo>
                <a:lnTo>
                  <a:pt x="212" y="1271"/>
                </a:lnTo>
                <a:cubicBezTo>
                  <a:pt x="198" y="1271"/>
                  <a:pt x="184" y="1270"/>
                  <a:pt x="170" y="1267"/>
                </a:cubicBezTo>
                <a:cubicBezTo>
                  <a:pt x="157" y="1264"/>
                  <a:pt x="143" y="1260"/>
                  <a:pt x="130" y="1255"/>
                </a:cubicBezTo>
                <a:cubicBezTo>
                  <a:pt x="118" y="1250"/>
                  <a:pt x="105" y="1243"/>
                  <a:pt x="94" y="1235"/>
                </a:cubicBezTo>
                <a:cubicBezTo>
                  <a:pt x="82" y="1228"/>
                  <a:pt x="72" y="1219"/>
                  <a:pt x="62" y="1209"/>
                </a:cubicBezTo>
                <a:cubicBezTo>
                  <a:pt x="52" y="1199"/>
                  <a:pt x="43" y="1188"/>
                  <a:pt x="36" y="1177"/>
                </a:cubicBezTo>
                <a:cubicBezTo>
                  <a:pt x="28" y="1165"/>
                  <a:pt x="21" y="1153"/>
                  <a:pt x="16" y="1140"/>
                </a:cubicBezTo>
                <a:cubicBezTo>
                  <a:pt x="11" y="1127"/>
                  <a:pt x="7" y="1114"/>
                  <a:pt x="4" y="1101"/>
                </a:cubicBezTo>
                <a:cubicBezTo>
                  <a:pt x="1" y="1087"/>
                  <a:pt x="0" y="1073"/>
                  <a:pt x="0" y="1059"/>
                </a:cubicBezTo>
                <a:close/>
              </a:path>
            </a:pathLst>
          </a:custGeom>
          <a:solidFill>
            <a:srgbClr val="F39C12">
              <a:alpha val="2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1" name="任意多边形: 形状 220"/>
          <p:cNvSpPr/>
          <p:nvPr/>
        </p:nvSpPr>
        <p:spPr>
          <a:xfrm>
            <a:off x="727560" y="4804200"/>
            <a:ext cx="221400" cy="221400"/>
          </a:xfrm>
          <a:custGeom>
            <a:avLst/>
            <a:gdLst/>
            <a:ahLst/>
            <a:cxnLst/>
            <a:rect l="0" t="0" r="r" b="b"/>
            <a:pathLst>
              <a:path w="615" h="615">
                <a:moveTo>
                  <a:pt x="184" y="546"/>
                </a:moveTo>
                <a:lnTo>
                  <a:pt x="169" y="582"/>
                </a:lnTo>
                <a:cubicBezTo>
                  <a:pt x="146" y="571"/>
                  <a:pt x="123" y="556"/>
                  <a:pt x="104" y="539"/>
                </a:cubicBezTo>
                <a:lnTo>
                  <a:pt x="133" y="511"/>
                </a:lnTo>
                <a:cubicBezTo>
                  <a:pt x="149" y="524"/>
                  <a:pt x="166" y="536"/>
                  <a:pt x="184" y="546"/>
                </a:cubicBezTo>
                <a:moveTo>
                  <a:pt x="40" y="327"/>
                </a:moveTo>
                <a:lnTo>
                  <a:pt x="0" y="327"/>
                </a:lnTo>
                <a:cubicBezTo>
                  <a:pt x="2" y="353"/>
                  <a:pt x="7" y="379"/>
                  <a:pt x="14" y="403"/>
                </a:cubicBezTo>
                <a:lnTo>
                  <a:pt x="51" y="388"/>
                </a:lnTo>
                <a:cubicBezTo>
                  <a:pt x="45" y="368"/>
                  <a:pt x="41" y="348"/>
                  <a:pt x="40" y="327"/>
                </a:cubicBezTo>
                <a:moveTo>
                  <a:pt x="40" y="287"/>
                </a:moveTo>
                <a:cubicBezTo>
                  <a:pt x="41" y="264"/>
                  <a:pt x="46" y="241"/>
                  <a:pt x="53" y="220"/>
                </a:cubicBezTo>
                <a:lnTo>
                  <a:pt x="17" y="204"/>
                </a:lnTo>
                <a:cubicBezTo>
                  <a:pt x="8" y="230"/>
                  <a:pt x="2" y="258"/>
                  <a:pt x="0" y="287"/>
                </a:cubicBezTo>
                <a:lnTo>
                  <a:pt x="40" y="287"/>
                </a:lnTo>
                <a:moveTo>
                  <a:pt x="69" y="184"/>
                </a:moveTo>
                <a:cubicBezTo>
                  <a:pt x="79" y="165"/>
                  <a:pt x="90" y="148"/>
                  <a:pt x="104" y="132"/>
                </a:cubicBezTo>
                <a:lnTo>
                  <a:pt x="76" y="104"/>
                </a:lnTo>
                <a:cubicBezTo>
                  <a:pt x="59" y="123"/>
                  <a:pt x="44" y="145"/>
                  <a:pt x="32" y="168"/>
                </a:cubicBezTo>
                <a:lnTo>
                  <a:pt x="69" y="184"/>
                </a:lnTo>
                <a:moveTo>
                  <a:pt x="483" y="511"/>
                </a:moveTo>
                <a:cubicBezTo>
                  <a:pt x="465" y="526"/>
                  <a:pt x="446" y="539"/>
                  <a:pt x="426" y="549"/>
                </a:cubicBezTo>
                <a:lnTo>
                  <a:pt x="440" y="586"/>
                </a:lnTo>
                <a:cubicBezTo>
                  <a:pt x="466" y="573"/>
                  <a:pt x="490" y="558"/>
                  <a:pt x="511" y="539"/>
                </a:cubicBezTo>
                <a:lnTo>
                  <a:pt x="483" y="511"/>
                </a:lnTo>
                <a:moveTo>
                  <a:pt x="133" y="104"/>
                </a:moveTo>
                <a:cubicBezTo>
                  <a:pt x="150" y="89"/>
                  <a:pt x="169" y="76"/>
                  <a:pt x="190" y="66"/>
                </a:cubicBezTo>
                <a:lnTo>
                  <a:pt x="175" y="29"/>
                </a:lnTo>
                <a:cubicBezTo>
                  <a:pt x="150" y="42"/>
                  <a:pt x="126" y="57"/>
                  <a:pt x="104" y="76"/>
                </a:cubicBezTo>
                <a:lnTo>
                  <a:pt x="133" y="104"/>
                </a:lnTo>
                <a:moveTo>
                  <a:pt x="546" y="430"/>
                </a:moveTo>
                <a:cubicBezTo>
                  <a:pt x="536" y="450"/>
                  <a:pt x="524" y="467"/>
                  <a:pt x="511" y="483"/>
                </a:cubicBezTo>
                <a:lnTo>
                  <a:pt x="539" y="511"/>
                </a:lnTo>
                <a:cubicBezTo>
                  <a:pt x="556" y="492"/>
                  <a:pt x="571" y="470"/>
                  <a:pt x="582" y="446"/>
                </a:cubicBezTo>
                <a:lnTo>
                  <a:pt x="546" y="430"/>
                </a:lnTo>
                <a:moveTo>
                  <a:pt x="575" y="327"/>
                </a:moveTo>
                <a:cubicBezTo>
                  <a:pt x="573" y="350"/>
                  <a:pt x="569" y="373"/>
                  <a:pt x="561" y="394"/>
                </a:cubicBezTo>
                <a:lnTo>
                  <a:pt x="598" y="410"/>
                </a:lnTo>
                <a:cubicBezTo>
                  <a:pt x="607" y="383"/>
                  <a:pt x="613" y="356"/>
                  <a:pt x="615" y="327"/>
                </a:cubicBezTo>
                <a:lnTo>
                  <a:pt x="575" y="327"/>
                </a:lnTo>
                <a:moveTo>
                  <a:pt x="389" y="563"/>
                </a:moveTo>
                <a:cubicBezTo>
                  <a:pt x="369" y="570"/>
                  <a:pt x="349" y="574"/>
                  <a:pt x="328" y="575"/>
                </a:cubicBezTo>
                <a:lnTo>
                  <a:pt x="328" y="615"/>
                </a:lnTo>
                <a:cubicBezTo>
                  <a:pt x="354" y="613"/>
                  <a:pt x="379" y="608"/>
                  <a:pt x="403" y="600"/>
                </a:cubicBezTo>
                <a:lnTo>
                  <a:pt x="389" y="563"/>
                </a:lnTo>
                <a:moveTo>
                  <a:pt x="288" y="575"/>
                </a:moveTo>
                <a:cubicBezTo>
                  <a:pt x="265" y="573"/>
                  <a:pt x="242" y="569"/>
                  <a:pt x="221" y="561"/>
                </a:cubicBezTo>
                <a:lnTo>
                  <a:pt x="205" y="598"/>
                </a:lnTo>
                <a:cubicBezTo>
                  <a:pt x="231" y="607"/>
                  <a:pt x="259" y="613"/>
                  <a:pt x="288" y="615"/>
                </a:cubicBezTo>
                <a:lnTo>
                  <a:pt x="288" y="575"/>
                </a:lnTo>
                <a:moveTo>
                  <a:pt x="563" y="226"/>
                </a:moveTo>
                <a:cubicBezTo>
                  <a:pt x="570" y="246"/>
                  <a:pt x="573" y="266"/>
                  <a:pt x="575" y="287"/>
                </a:cubicBezTo>
                <a:lnTo>
                  <a:pt x="615" y="287"/>
                </a:lnTo>
                <a:cubicBezTo>
                  <a:pt x="613" y="261"/>
                  <a:pt x="608" y="235"/>
                  <a:pt x="600" y="211"/>
                </a:cubicBezTo>
                <a:lnTo>
                  <a:pt x="563" y="226"/>
                </a:lnTo>
                <a:moveTo>
                  <a:pt x="104" y="483"/>
                </a:moveTo>
                <a:cubicBezTo>
                  <a:pt x="89" y="466"/>
                  <a:pt x="76" y="445"/>
                  <a:pt x="66" y="425"/>
                </a:cubicBezTo>
                <a:lnTo>
                  <a:pt x="29" y="439"/>
                </a:lnTo>
                <a:cubicBezTo>
                  <a:pt x="42" y="466"/>
                  <a:pt x="57" y="490"/>
                  <a:pt x="76" y="511"/>
                </a:cubicBezTo>
                <a:lnTo>
                  <a:pt x="104" y="483"/>
                </a:lnTo>
                <a:moveTo>
                  <a:pt x="328" y="40"/>
                </a:moveTo>
                <a:cubicBezTo>
                  <a:pt x="351" y="42"/>
                  <a:pt x="373" y="46"/>
                  <a:pt x="395" y="54"/>
                </a:cubicBezTo>
                <a:lnTo>
                  <a:pt x="410" y="17"/>
                </a:lnTo>
                <a:cubicBezTo>
                  <a:pt x="384" y="8"/>
                  <a:pt x="357" y="2"/>
                  <a:pt x="328" y="0"/>
                </a:cubicBezTo>
                <a:lnTo>
                  <a:pt x="328" y="40"/>
                </a:lnTo>
                <a:moveTo>
                  <a:pt x="227" y="52"/>
                </a:moveTo>
                <a:cubicBezTo>
                  <a:pt x="246" y="45"/>
                  <a:pt x="267" y="41"/>
                  <a:pt x="288" y="40"/>
                </a:cubicBezTo>
                <a:lnTo>
                  <a:pt x="288" y="0"/>
                </a:lnTo>
                <a:cubicBezTo>
                  <a:pt x="262" y="2"/>
                  <a:pt x="236" y="7"/>
                  <a:pt x="212" y="15"/>
                </a:cubicBezTo>
                <a:lnTo>
                  <a:pt x="227" y="52"/>
                </a:lnTo>
                <a:moveTo>
                  <a:pt x="539" y="104"/>
                </a:moveTo>
                <a:lnTo>
                  <a:pt x="511" y="132"/>
                </a:lnTo>
                <a:cubicBezTo>
                  <a:pt x="526" y="149"/>
                  <a:pt x="538" y="169"/>
                  <a:pt x="549" y="189"/>
                </a:cubicBezTo>
                <a:lnTo>
                  <a:pt x="586" y="175"/>
                </a:lnTo>
                <a:cubicBezTo>
                  <a:pt x="573" y="149"/>
                  <a:pt x="557" y="125"/>
                  <a:pt x="539" y="104"/>
                </a:cubicBezTo>
                <a:moveTo>
                  <a:pt x="483" y="104"/>
                </a:moveTo>
                <a:lnTo>
                  <a:pt x="511" y="76"/>
                </a:lnTo>
                <a:cubicBezTo>
                  <a:pt x="492" y="59"/>
                  <a:pt x="470" y="44"/>
                  <a:pt x="447" y="33"/>
                </a:cubicBezTo>
                <a:lnTo>
                  <a:pt x="431" y="69"/>
                </a:lnTo>
                <a:cubicBezTo>
                  <a:pt x="450" y="79"/>
                  <a:pt x="467" y="91"/>
                  <a:pt x="483" y="104"/>
                </a:cubicBezTo>
                <a:close/>
              </a:path>
            </a:pathLst>
          </a:custGeom>
          <a:solidFill>
            <a:srgbClr val="F39C12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任意多边形: 形状 221"/>
          <p:cNvSpPr/>
          <p:nvPr/>
        </p:nvSpPr>
        <p:spPr>
          <a:xfrm>
            <a:off x="830160" y="4955040"/>
            <a:ext cx="16200" cy="16200"/>
          </a:xfrm>
          <a:custGeom>
            <a:avLst/>
            <a:gdLst/>
            <a:ahLst/>
            <a:cxnLst/>
            <a:rect l="0" t="0" r="r" b="b"/>
            <a:pathLst>
              <a:path w="45" h="45">
                <a:moveTo>
                  <a:pt x="45" y="23"/>
                </a:moveTo>
                <a:cubicBezTo>
                  <a:pt x="45" y="29"/>
                  <a:pt x="42" y="34"/>
                  <a:pt x="37" y="38"/>
                </a:cubicBezTo>
                <a:cubicBezTo>
                  <a:pt x="33" y="43"/>
                  <a:pt x="28" y="45"/>
                  <a:pt x="22" y="45"/>
                </a:cubicBezTo>
                <a:cubicBezTo>
                  <a:pt x="16" y="45"/>
                  <a:pt x="11" y="43"/>
                  <a:pt x="6" y="38"/>
                </a:cubicBezTo>
                <a:cubicBezTo>
                  <a:pt x="2" y="34"/>
                  <a:pt x="0" y="29"/>
                  <a:pt x="0" y="23"/>
                </a:cubicBezTo>
                <a:cubicBezTo>
                  <a:pt x="0" y="16"/>
                  <a:pt x="2" y="11"/>
                  <a:pt x="6" y="7"/>
                </a:cubicBezTo>
                <a:cubicBezTo>
                  <a:pt x="11" y="2"/>
                  <a:pt x="16" y="0"/>
                  <a:pt x="22" y="0"/>
                </a:cubicBezTo>
                <a:cubicBezTo>
                  <a:pt x="28" y="0"/>
                  <a:pt x="33" y="2"/>
                  <a:pt x="37" y="7"/>
                </a:cubicBezTo>
                <a:cubicBezTo>
                  <a:pt x="42" y="11"/>
                  <a:pt x="45" y="16"/>
                  <a:pt x="45" y="23"/>
                </a:cubicBezTo>
                <a:close/>
              </a:path>
            </a:pathLst>
          </a:custGeom>
          <a:solidFill>
            <a:srgbClr val="F39C12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3" name="任意多边形: 形状 222"/>
          <p:cNvSpPr/>
          <p:nvPr/>
        </p:nvSpPr>
        <p:spPr>
          <a:xfrm>
            <a:off x="827640" y="4854960"/>
            <a:ext cx="21240" cy="86040"/>
          </a:xfrm>
          <a:custGeom>
            <a:avLst/>
            <a:gdLst/>
            <a:ahLst/>
            <a:cxnLst/>
            <a:rect l="0" t="0" r="r" b="b"/>
            <a:pathLst>
              <a:path w="59" h="239">
                <a:moveTo>
                  <a:pt x="0" y="15"/>
                </a:moveTo>
                <a:lnTo>
                  <a:pt x="8" y="225"/>
                </a:lnTo>
                <a:cubicBezTo>
                  <a:pt x="9" y="233"/>
                  <a:pt x="15" y="239"/>
                  <a:pt x="23" y="239"/>
                </a:cubicBezTo>
                <a:lnTo>
                  <a:pt x="34" y="239"/>
                </a:lnTo>
                <a:cubicBezTo>
                  <a:pt x="42" y="239"/>
                  <a:pt x="49" y="233"/>
                  <a:pt x="49" y="225"/>
                </a:cubicBezTo>
                <a:lnTo>
                  <a:pt x="59" y="15"/>
                </a:lnTo>
                <a:cubicBezTo>
                  <a:pt x="59" y="7"/>
                  <a:pt x="53" y="0"/>
                  <a:pt x="43" y="0"/>
                </a:cubicBezTo>
                <a:lnTo>
                  <a:pt x="15" y="0"/>
                </a:lnTo>
                <a:cubicBezTo>
                  <a:pt x="6" y="0"/>
                  <a:pt x="-1" y="7"/>
                  <a:pt x="0" y="15"/>
                </a:cubicBezTo>
                <a:close/>
              </a:path>
            </a:pathLst>
          </a:custGeom>
          <a:solidFill>
            <a:srgbClr val="F39C12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4" name="文本框 223"/>
          <p:cNvSpPr txBox="1"/>
          <p:nvPr/>
        </p:nvSpPr>
        <p:spPr>
          <a:xfrm>
            <a:off x="1257120" y="4055400"/>
            <a:ext cx="2584041" cy="207749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50" b="0" u="none" strike="noStrike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OpenSans"/>
                <a:cs typeface="Arial" panose="020B0604020202020204" pitchFamily="34" charset="0"/>
              </a:rPr>
              <a:t>ensure product quality and safety.</a:t>
            </a:r>
            <a:endParaRPr lang="en-US" sz="135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" name="文本框 224"/>
          <p:cNvSpPr txBox="1"/>
          <p:nvPr/>
        </p:nvSpPr>
        <p:spPr>
          <a:xfrm>
            <a:off x="1257120" y="4680000"/>
            <a:ext cx="2295500" cy="276999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800" b="0" u="none" strike="noStrike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OpenSans"/>
                <a:cs typeface="Arial" panose="020B0604020202020204" pitchFamily="34" charset="0"/>
              </a:rPr>
              <a:t>Continuous Innovation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文本框 225"/>
          <p:cNvSpPr txBox="1"/>
          <p:nvPr/>
        </p:nvSpPr>
        <p:spPr>
          <a:xfrm>
            <a:off x="1257120" y="5083920"/>
            <a:ext cx="4010713" cy="207749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50" b="0" u="none" strike="noStrike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OpenSans"/>
                <a:cs typeface="Arial" panose="020B0604020202020204" pitchFamily="34" charset="0"/>
              </a:rPr>
              <a:t>Relying on advanced equipment for ongoing product</a:t>
            </a:r>
            <a:endParaRPr lang="en-US" sz="135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8" name="文本框 227"/>
          <p:cNvSpPr txBox="1"/>
          <p:nvPr/>
        </p:nvSpPr>
        <p:spPr>
          <a:xfrm>
            <a:off x="1257120" y="5350680"/>
            <a:ext cx="3000821" cy="207749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50" b="0" u="none" strike="noStrike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OpenSans"/>
                <a:cs typeface="Arial" panose="020B0604020202020204" pitchFamily="34" charset="0"/>
              </a:rPr>
              <a:t>innovation and technological upgrades.</a:t>
            </a:r>
            <a:endParaRPr lang="en-US" sz="135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 descr="图片包含 室内, 天花板, 厨房, 蓝色&#10;&#10;AI 生成的内容可能不正确。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132" y="1774080"/>
            <a:ext cx="5956860" cy="39712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任意多边形: 形状 159"/>
          <p:cNvSpPr/>
          <p:nvPr/>
        </p:nvSpPr>
        <p:spPr>
          <a:xfrm>
            <a:off x="0" y="0"/>
            <a:ext cx="12192120" cy="6858000"/>
          </a:xfrm>
          <a:custGeom>
            <a:avLst/>
            <a:gdLst/>
            <a:ahLst/>
            <a:cxnLst/>
            <a:rect l="0" t="0" r="r" b="b"/>
            <a:pathLst>
              <a:path w="33867" h="19050">
                <a:moveTo>
                  <a:pt x="0" y="0"/>
                </a:moveTo>
                <a:lnTo>
                  <a:pt x="33867" y="0"/>
                </a:lnTo>
                <a:lnTo>
                  <a:pt x="33867" y="19050"/>
                </a:lnTo>
                <a:lnTo>
                  <a:pt x="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F8F9FA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 dirty="0">
              <a:solidFill>
                <a:srgbClr val="000000"/>
              </a:solidFill>
              <a:effectLst/>
              <a:uFillTx/>
              <a:latin typeface="Times New Roman" panose="02020603050405020304"/>
            </a:endParaRPr>
          </a:p>
        </p:txBody>
      </p:sp>
      <p:sp>
        <p:nvSpPr>
          <p:cNvPr id="161" name="文本框 160"/>
          <p:cNvSpPr txBox="1"/>
          <p:nvPr/>
        </p:nvSpPr>
        <p:spPr>
          <a:xfrm>
            <a:off x="609480" y="617040"/>
            <a:ext cx="2188100" cy="369332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2400" b="1" u="none" strike="noStrike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Product Range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任意多边形: 形状 162"/>
          <p:cNvSpPr/>
          <p:nvPr/>
        </p:nvSpPr>
        <p:spPr>
          <a:xfrm>
            <a:off x="5371920" y="1866600"/>
            <a:ext cx="1410120" cy="1410120"/>
          </a:xfrm>
          <a:custGeom>
            <a:avLst/>
            <a:gdLst/>
            <a:ahLst/>
            <a:cxnLst/>
            <a:rect l="0" t="0" r="r" b="b"/>
            <a:pathLst>
              <a:path w="3917" h="3917">
                <a:moveTo>
                  <a:pt x="0" y="3600"/>
                </a:moveTo>
                <a:lnTo>
                  <a:pt x="0" y="318"/>
                </a:lnTo>
                <a:cubicBezTo>
                  <a:pt x="0" y="297"/>
                  <a:pt x="2" y="276"/>
                  <a:pt x="6" y="256"/>
                </a:cubicBezTo>
                <a:cubicBezTo>
                  <a:pt x="10" y="235"/>
                  <a:pt x="16" y="216"/>
                  <a:pt x="24" y="196"/>
                </a:cubicBezTo>
                <a:cubicBezTo>
                  <a:pt x="32" y="177"/>
                  <a:pt x="42" y="159"/>
                  <a:pt x="54" y="141"/>
                </a:cubicBezTo>
                <a:cubicBezTo>
                  <a:pt x="65" y="124"/>
                  <a:pt x="78" y="108"/>
                  <a:pt x="93" y="93"/>
                </a:cubicBezTo>
                <a:cubicBezTo>
                  <a:pt x="108" y="79"/>
                  <a:pt x="124" y="65"/>
                  <a:pt x="141" y="54"/>
                </a:cubicBezTo>
                <a:cubicBezTo>
                  <a:pt x="158" y="42"/>
                  <a:pt x="177" y="32"/>
                  <a:pt x="196" y="25"/>
                </a:cubicBezTo>
                <a:cubicBezTo>
                  <a:pt x="215" y="17"/>
                  <a:pt x="235" y="11"/>
                  <a:pt x="256" y="6"/>
                </a:cubicBezTo>
                <a:cubicBezTo>
                  <a:pt x="276" y="2"/>
                  <a:pt x="297" y="0"/>
                  <a:pt x="317" y="0"/>
                </a:cubicBezTo>
                <a:lnTo>
                  <a:pt x="3599" y="0"/>
                </a:lnTo>
                <a:cubicBezTo>
                  <a:pt x="3620" y="0"/>
                  <a:pt x="3641" y="2"/>
                  <a:pt x="3661" y="6"/>
                </a:cubicBezTo>
                <a:cubicBezTo>
                  <a:pt x="3682" y="11"/>
                  <a:pt x="3702" y="17"/>
                  <a:pt x="3721" y="25"/>
                </a:cubicBezTo>
                <a:cubicBezTo>
                  <a:pt x="3740" y="32"/>
                  <a:pt x="3758" y="42"/>
                  <a:pt x="3776" y="54"/>
                </a:cubicBezTo>
                <a:cubicBezTo>
                  <a:pt x="3793" y="65"/>
                  <a:pt x="3809" y="79"/>
                  <a:pt x="3824" y="93"/>
                </a:cubicBezTo>
                <a:cubicBezTo>
                  <a:pt x="3839" y="108"/>
                  <a:pt x="3852" y="124"/>
                  <a:pt x="3863" y="141"/>
                </a:cubicBezTo>
                <a:cubicBezTo>
                  <a:pt x="3875" y="159"/>
                  <a:pt x="3885" y="177"/>
                  <a:pt x="3893" y="196"/>
                </a:cubicBezTo>
                <a:cubicBezTo>
                  <a:pt x="3901" y="216"/>
                  <a:pt x="3907" y="235"/>
                  <a:pt x="3911" y="256"/>
                </a:cubicBezTo>
                <a:cubicBezTo>
                  <a:pt x="3915" y="276"/>
                  <a:pt x="3917" y="297"/>
                  <a:pt x="3917" y="318"/>
                </a:cubicBezTo>
                <a:lnTo>
                  <a:pt x="3917" y="3600"/>
                </a:lnTo>
                <a:cubicBezTo>
                  <a:pt x="3917" y="3621"/>
                  <a:pt x="3915" y="3641"/>
                  <a:pt x="3911" y="3662"/>
                </a:cubicBezTo>
                <a:cubicBezTo>
                  <a:pt x="3907" y="3682"/>
                  <a:pt x="3901" y="3702"/>
                  <a:pt x="3893" y="3721"/>
                </a:cubicBezTo>
                <a:cubicBezTo>
                  <a:pt x="3885" y="3740"/>
                  <a:pt x="3875" y="3759"/>
                  <a:pt x="3863" y="3776"/>
                </a:cubicBezTo>
                <a:cubicBezTo>
                  <a:pt x="3852" y="3793"/>
                  <a:pt x="3839" y="3809"/>
                  <a:pt x="3824" y="3824"/>
                </a:cubicBezTo>
                <a:cubicBezTo>
                  <a:pt x="3809" y="3839"/>
                  <a:pt x="3793" y="3852"/>
                  <a:pt x="3776" y="3864"/>
                </a:cubicBezTo>
                <a:cubicBezTo>
                  <a:pt x="3758" y="3875"/>
                  <a:pt x="3740" y="3885"/>
                  <a:pt x="3721" y="3893"/>
                </a:cubicBezTo>
                <a:cubicBezTo>
                  <a:pt x="3702" y="3901"/>
                  <a:pt x="3682" y="3907"/>
                  <a:pt x="3661" y="3911"/>
                </a:cubicBezTo>
                <a:cubicBezTo>
                  <a:pt x="3641" y="3915"/>
                  <a:pt x="3620" y="3917"/>
                  <a:pt x="3599" y="3917"/>
                </a:cubicBezTo>
                <a:lnTo>
                  <a:pt x="317" y="3917"/>
                </a:lnTo>
                <a:cubicBezTo>
                  <a:pt x="297" y="3917"/>
                  <a:pt x="276" y="3915"/>
                  <a:pt x="256" y="3911"/>
                </a:cubicBezTo>
                <a:cubicBezTo>
                  <a:pt x="235" y="3907"/>
                  <a:pt x="215" y="3901"/>
                  <a:pt x="196" y="3893"/>
                </a:cubicBezTo>
                <a:cubicBezTo>
                  <a:pt x="177" y="3885"/>
                  <a:pt x="158" y="3875"/>
                  <a:pt x="141" y="3864"/>
                </a:cubicBezTo>
                <a:cubicBezTo>
                  <a:pt x="124" y="3852"/>
                  <a:pt x="108" y="3839"/>
                  <a:pt x="93" y="3824"/>
                </a:cubicBezTo>
                <a:cubicBezTo>
                  <a:pt x="78" y="3809"/>
                  <a:pt x="65" y="3793"/>
                  <a:pt x="54" y="3776"/>
                </a:cubicBezTo>
                <a:cubicBezTo>
                  <a:pt x="42" y="3759"/>
                  <a:pt x="32" y="3740"/>
                  <a:pt x="24" y="3721"/>
                </a:cubicBezTo>
                <a:cubicBezTo>
                  <a:pt x="16" y="3702"/>
                  <a:pt x="10" y="3682"/>
                  <a:pt x="6" y="3662"/>
                </a:cubicBezTo>
                <a:cubicBezTo>
                  <a:pt x="2" y="3641"/>
                  <a:pt x="0" y="3621"/>
                  <a:pt x="0" y="3600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文本框 166"/>
          <p:cNvSpPr txBox="1"/>
          <p:nvPr/>
        </p:nvSpPr>
        <p:spPr>
          <a:xfrm>
            <a:off x="609480" y="1146240"/>
            <a:ext cx="5475858" cy="276999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800" b="1" u="none" strike="noStrike">
                <a:solidFill>
                  <a:srgbClr val="7F8C8D"/>
                </a:solidFill>
                <a:effectLst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Comprehensive Beauty &amp; Personal Care Products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任意多边形: 形状 167"/>
          <p:cNvSpPr/>
          <p:nvPr/>
        </p:nvSpPr>
        <p:spPr>
          <a:xfrm>
            <a:off x="6972120" y="1866600"/>
            <a:ext cx="1410120" cy="1410120"/>
          </a:xfrm>
          <a:custGeom>
            <a:avLst/>
            <a:gdLst/>
            <a:ahLst/>
            <a:cxnLst/>
            <a:rect l="0" t="0" r="r" b="b"/>
            <a:pathLst>
              <a:path w="3917" h="3917">
                <a:moveTo>
                  <a:pt x="0" y="3600"/>
                </a:moveTo>
                <a:lnTo>
                  <a:pt x="0" y="318"/>
                </a:lnTo>
                <a:cubicBezTo>
                  <a:pt x="0" y="297"/>
                  <a:pt x="2" y="276"/>
                  <a:pt x="6" y="256"/>
                </a:cubicBezTo>
                <a:cubicBezTo>
                  <a:pt x="10" y="235"/>
                  <a:pt x="16" y="216"/>
                  <a:pt x="24" y="196"/>
                </a:cubicBezTo>
                <a:cubicBezTo>
                  <a:pt x="32" y="177"/>
                  <a:pt x="42" y="159"/>
                  <a:pt x="54" y="141"/>
                </a:cubicBezTo>
                <a:cubicBezTo>
                  <a:pt x="65" y="124"/>
                  <a:pt x="78" y="108"/>
                  <a:pt x="93" y="93"/>
                </a:cubicBezTo>
                <a:cubicBezTo>
                  <a:pt x="108" y="79"/>
                  <a:pt x="124" y="65"/>
                  <a:pt x="141" y="54"/>
                </a:cubicBezTo>
                <a:cubicBezTo>
                  <a:pt x="158" y="42"/>
                  <a:pt x="177" y="32"/>
                  <a:pt x="196" y="25"/>
                </a:cubicBezTo>
                <a:cubicBezTo>
                  <a:pt x="215" y="17"/>
                  <a:pt x="235" y="11"/>
                  <a:pt x="256" y="6"/>
                </a:cubicBezTo>
                <a:cubicBezTo>
                  <a:pt x="276" y="2"/>
                  <a:pt x="297" y="0"/>
                  <a:pt x="317" y="0"/>
                </a:cubicBezTo>
                <a:lnTo>
                  <a:pt x="3599" y="0"/>
                </a:lnTo>
                <a:cubicBezTo>
                  <a:pt x="3620" y="0"/>
                  <a:pt x="3641" y="2"/>
                  <a:pt x="3661" y="6"/>
                </a:cubicBezTo>
                <a:cubicBezTo>
                  <a:pt x="3682" y="11"/>
                  <a:pt x="3702" y="17"/>
                  <a:pt x="3721" y="25"/>
                </a:cubicBezTo>
                <a:cubicBezTo>
                  <a:pt x="3740" y="32"/>
                  <a:pt x="3758" y="42"/>
                  <a:pt x="3776" y="54"/>
                </a:cubicBezTo>
                <a:cubicBezTo>
                  <a:pt x="3793" y="65"/>
                  <a:pt x="3809" y="79"/>
                  <a:pt x="3824" y="93"/>
                </a:cubicBezTo>
                <a:cubicBezTo>
                  <a:pt x="3839" y="108"/>
                  <a:pt x="3852" y="124"/>
                  <a:pt x="3863" y="141"/>
                </a:cubicBezTo>
                <a:cubicBezTo>
                  <a:pt x="3875" y="159"/>
                  <a:pt x="3885" y="177"/>
                  <a:pt x="3893" y="196"/>
                </a:cubicBezTo>
                <a:cubicBezTo>
                  <a:pt x="3901" y="216"/>
                  <a:pt x="3907" y="235"/>
                  <a:pt x="3911" y="256"/>
                </a:cubicBezTo>
                <a:cubicBezTo>
                  <a:pt x="3915" y="276"/>
                  <a:pt x="3917" y="297"/>
                  <a:pt x="3917" y="318"/>
                </a:cubicBezTo>
                <a:lnTo>
                  <a:pt x="3917" y="3600"/>
                </a:lnTo>
                <a:cubicBezTo>
                  <a:pt x="3917" y="3621"/>
                  <a:pt x="3915" y="3641"/>
                  <a:pt x="3911" y="3662"/>
                </a:cubicBezTo>
                <a:cubicBezTo>
                  <a:pt x="3907" y="3682"/>
                  <a:pt x="3901" y="3702"/>
                  <a:pt x="3893" y="3721"/>
                </a:cubicBezTo>
                <a:cubicBezTo>
                  <a:pt x="3885" y="3740"/>
                  <a:pt x="3875" y="3759"/>
                  <a:pt x="3863" y="3776"/>
                </a:cubicBezTo>
                <a:cubicBezTo>
                  <a:pt x="3852" y="3793"/>
                  <a:pt x="3839" y="3809"/>
                  <a:pt x="3824" y="3824"/>
                </a:cubicBezTo>
                <a:cubicBezTo>
                  <a:pt x="3809" y="3839"/>
                  <a:pt x="3793" y="3852"/>
                  <a:pt x="3776" y="3864"/>
                </a:cubicBezTo>
                <a:cubicBezTo>
                  <a:pt x="3758" y="3875"/>
                  <a:pt x="3740" y="3885"/>
                  <a:pt x="3721" y="3893"/>
                </a:cubicBezTo>
                <a:cubicBezTo>
                  <a:pt x="3702" y="3901"/>
                  <a:pt x="3682" y="3907"/>
                  <a:pt x="3661" y="3911"/>
                </a:cubicBezTo>
                <a:cubicBezTo>
                  <a:pt x="3641" y="3915"/>
                  <a:pt x="3620" y="3917"/>
                  <a:pt x="3599" y="3917"/>
                </a:cubicBezTo>
                <a:lnTo>
                  <a:pt x="317" y="3917"/>
                </a:lnTo>
                <a:cubicBezTo>
                  <a:pt x="297" y="3917"/>
                  <a:pt x="276" y="3915"/>
                  <a:pt x="256" y="3911"/>
                </a:cubicBezTo>
                <a:cubicBezTo>
                  <a:pt x="235" y="3907"/>
                  <a:pt x="215" y="3901"/>
                  <a:pt x="196" y="3893"/>
                </a:cubicBezTo>
                <a:cubicBezTo>
                  <a:pt x="177" y="3885"/>
                  <a:pt x="158" y="3875"/>
                  <a:pt x="141" y="3864"/>
                </a:cubicBezTo>
                <a:cubicBezTo>
                  <a:pt x="124" y="3852"/>
                  <a:pt x="108" y="3839"/>
                  <a:pt x="93" y="3824"/>
                </a:cubicBezTo>
                <a:cubicBezTo>
                  <a:pt x="78" y="3809"/>
                  <a:pt x="65" y="3793"/>
                  <a:pt x="54" y="3776"/>
                </a:cubicBezTo>
                <a:cubicBezTo>
                  <a:pt x="42" y="3759"/>
                  <a:pt x="32" y="3740"/>
                  <a:pt x="24" y="3721"/>
                </a:cubicBezTo>
                <a:cubicBezTo>
                  <a:pt x="16" y="3702"/>
                  <a:pt x="10" y="3682"/>
                  <a:pt x="6" y="3662"/>
                </a:cubicBezTo>
                <a:cubicBezTo>
                  <a:pt x="2" y="3641"/>
                  <a:pt x="0" y="3621"/>
                  <a:pt x="0" y="3600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任意多边形: 形状 168"/>
          <p:cNvSpPr/>
          <p:nvPr/>
        </p:nvSpPr>
        <p:spPr>
          <a:xfrm>
            <a:off x="7534080" y="2275200"/>
            <a:ext cx="286200" cy="250200"/>
          </a:xfrm>
          <a:custGeom>
            <a:avLst/>
            <a:gdLst/>
            <a:ahLst/>
            <a:cxnLst/>
            <a:rect l="0" t="0" r="r" b="b"/>
            <a:pathLst>
              <a:path w="795" h="695">
                <a:moveTo>
                  <a:pt x="100" y="155"/>
                </a:moveTo>
                <a:cubicBezTo>
                  <a:pt x="100" y="124"/>
                  <a:pt x="125" y="99"/>
                  <a:pt x="156" y="99"/>
                </a:cubicBezTo>
                <a:cubicBezTo>
                  <a:pt x="171" y="99"/>
                  <a:pt x="185" y="105"/>
                  <a:pt x="195" y="115"/>
                </a:cubicBezTo>
                <a:lnTo>
                  <a:pt x="220" y="140"/>
                </a:lnTo>
                <a:cubicBezTo>
                  <a:pt x="188" y="201"/>
                  <a:pt x="193" y="277"/>
                  <a:pt x="237" y="332"/>
                </a:cubicBezTo>
                <a:lnTo>
                  <a:pt x="235" y="334"/>
                </a:lnTo>
                <a:cubicBezTo>
                  <a:pt x="221" y="349"/>
                  <a:pt x="221" y="372"/>
                  <a:pt x="235" y="387"/>
                </a:cubicBezTo>
                <a:cubicBezTo>
                  <a:pt x="250" y="401"/>
                  <a:pt x="273" y="401"/>
                  <a:pt x="288" y="387"/>
                </a:cubicBezTo>
                <a:lnTo>
                  <a:pt x="536" y="138"/>
                </a:lnTo>
                <a:cubicBezTo>
                  <a:pt x="550" y="123"/>
                  <a:pt x="550" y="100"/>
                  <a:pt x="536" y="85"/>
                </a:cubicBezTo>
                <a:cubicBezTo>
                  <a:pt x="521" y="71"/>
                  <a:pt x="498" y="71"/>
                  <a:pt x="483" y="85"/>
                </a:cubicBezTo>
                <a:lnTo>
                  <a:pt x="481" y="87"/>
                </a:lnTo>
                <a:cubicBezTo>
                  <a:pt x="426" y="43"/>
                  <a:pt x="351" y="38"/>
                  <a:pt x="291" y="70"/>
                </a:cubicBezTo>
                <a:lnTo>
                  <a:pt x="265" y="45"/>
                </a:lnTo>
                <a:cubicBezTo>
                  <a:pt x="236" y="16"/>
                  <a:pt x="197" y="0"/>
                  <a:pt x="156" y="0"/>
                </a:cubicBezTo>
                <a:cubicBezTo>
                  <a:pt x="69" y="0"/>
                  <a:pt x="0" y="69"/>
                  <a:pt x="0" y="155"/>
                </a:cubicBezTo>
                <a:lnTo>
                  <a:pt x="0" y="646"/>
                </a:lnTo>
                <a:cubicBezTo>
                  <a:pt x="0" y="673"/>
                  <a:pt x="22" y="695"/>
                  <a:pt x="50" y="695"/>
                </a:cubicBezTo>
                <a:cubicBezTo>
                  <a:pt x="77" y="695"/>
                  <a:pt x="100" y="673"/>
                  <a:pt x="100" y="646"/>
                </a:cubicBezTo>
                <a:lnTo>
                  <a:pt x="100" y="155"/>
                </a:lnTo>
                <a:moveTo>
                  <a:pt x="398" y="497"/>
                </a:moveTo>
                <a:cubicBezTo>
                  <a:pt x="404" y="497"/>
                  <a:pt x="411" y="496"/>
                  <a:pt x="417" y="493"/>
                </a:cubicBezTo>
                <a:cubicBezTo>
                  <a:pt x="423" y="491"/>
                  <a:pt x="428" y="487"/>
                  <a:pt x="433" y="482"/>
                </a:cubicBezTo>
                <a:cubicBezTo>
                  <a:pt x="438" y="478"/>
                  <a:pt x="441" y="472"/>
                  <a:pt x="444" y="466"/>
                </a:cubicBezTo>
                <a:cubicBezTo>
                  <a:pt x="446" y="460"/>
                  <a:pt x="448" y="454"/>
                  <a:pt x="448" y="447"/>
                </a:cubicBezTo>
                <a:cubicBezTo>
                  <a:pt x="448" y="441"/>
                  <a:pt x="446" y="434"/>
                  <a:pt x="444" y="428"/>
                </a:cubicBezTo>
                <a:cubicBezTo>
                  <a:pt x="441" y="422"/>
                  <a:pt x="438" y="417"/>
                  <a:pt x="433" y="412"/>
                </a:cubicBezTo>
                <a:cubicBezTo>
                  <a:pt x="428" y="407"/>
                  <a:pt x="423" y="404"/>
                  <a:pt x="417" y="401"/>
                </a:cubicBezTo>
                <a:cubicBezTo>
                  <a:pt x="411" y="399"/>
                  <a:pt x="404" y="398"/>
                  <a:pt x="398" y="398"/>
                </a:cubicBezTo>
                <a:cubicBezTo>
                  <a:pt x="391" y="398"/>
                  <a:pt x="385" y="399"/>
                  <a:pt x="379" y="401"/>
                </a:cubicBezTo>
                <a:cubicBezTo>
                  <a:pt x="373" y="404"/>
                  <a:pt x="367" y="407"/>
                  <a:pt x="363" y="412"/>
                </a:cubicBezTo>
                <a:cubicBezTo>
                  <a:pt x="358" y="417"/>
                  <a:pt x="355" y="422"/>
                  <a:pt x="352" y="428"/>
                </a:cubicBezTo>
                <a:cubicBezTo>
                  <a:pt x="350" y="434"/>
                  <a:pt x="348" y="441"/>
                  <a:pt x="348" y="447"/>
                </a:cubicBezTo>
                <a:cubicBezTo>
                  <a:pt x="348" y="454"/>
                  <a:pt x="350" y="460"/>
                  <a:pt x="352" y="466"/>
                </a:cubicBezTo>
                <a:cubicBezTo>
                  <a:pt x="355" y="472"/>
                  <a:pt x="358" y="478"/>
                  <a:pt x="363" y="482"/>
                </a:cubicBezTo>
                <a:cubicBezTo>
                  <a:pt x="367" y="487"/>
                  <a:pt x="373" y="491"/>
                  <a:pt x="379" y="493"/>
                </a:cubicBezTo>
                <a:cubicBezTo>
                  <a:pt x="385" y="496"/>
                  <a:pt x="391" y="497"/>
                  <a:pt x="398" y="497"/>
                </a:cubicBezTo>
                <a:moveTo>
                  <a:pt x="497" y="596"/>
                </a:moveTo>
                <a:cubicBezTo>
                  <a:pt x="497" y="589"/>
                  <a:pt x="496" y="583"/>
                  <a:pt x="493" y="577"/>
                </a:cubicBezTo>
                <a:cubicBezTo>
                  <a:pt x="491" y="571"/>
                  <a:pt x="487" y="566"/>
                  <a:pt x="483" y="561"/>
                </a:cubicBezTo>
                <a:cubicBezTo>
                  <a:pt x="478" y="556"/>
                  <a:pt x="473" y="553"/>
                  <a:pt x="467" y="550"/>
                </a:cubicBezTo>
                <a:cubicBezTo>
                  <a:pt x="460" y="548"/>
                  <a:pt x="454" y="546"/>
                  <a:pt x="448" y="546"/>
                </a:cubicBezTo>
                <a:cubicBezTo>
                  <a:pt x="441" y="546"/>
                  <a:pt x="435" y="548"/>
                  <a:pt x="429" y="550"/>
                </a:cubicBezTo>
                <a:cubicBezTo>
                  <a:pt x="422" y="553"/>
                  <a:pt x="417" y="556"/>
                  <a:pt x="412" y="561"/>
                </a:cubicBezTo>
                <a:cubicBezTo>
                  <a:pt x="408" y="566"/>
                  <a:pt x="404" y="571"/>
                  <a:pt x="402" y="577"/>
                </a:cubicBezTo>
                <a:cubicBezTo>
                  <a:pt x="399" y="583"/>
                  <a:pt x="398" y="589"/>
                  <a:pt x="398" y="596"/>
                </a:cubicBezTo>
                <a:cubicBezTo>
                  <a:pt x="398" y="603"/>
                  <a:pt x="399" y="609"/>
                  <a:pt x="402" y="615"/>
                </a:cubicBezTo>
                <a:cubicBezTo>
                  <a:pt x="404" y="621"/>
                  <a:pt x="408" y="626"/>
                  <a:pt x="412" y="631"/>
                </a:cubicBezTo>
                <a:cubicBezTo>
                  <a:pt x="417" y="636"/>
                  <a:pt x="422" y="639"/>
                  <a:pt x="429" y="642"/>
                </a:cubicBezTo>
                <a:cubicBezTo>
                  <a:pt x="435" y="644"/>
                  <a:pt x="441" y="646"/>
                  <a:pt x="448" y="646"/>
                </a:cubicBezTo>
                <a:cubicBezTo>
                  <a:pt x="454" y="646"/>
                  <a:pt x="460" y="644"/>
                  <a:pt x="467" y="642"/>
                </a:cubicBezTo>
                <a:cubicBezTo>
                  <a:pt x="473" y="639"/>
                  <a:pt x="478" y="636"/>
                  <a:pt x="483" y="631"/>
                </a:cubicBezTo>
                <a:cubicBezTo>
                  <a:pt x="487" y="626"/>
                  <a:pt x="491" y="621"/>
                  <a:pt x="493" y="615"/>
                </a:cubicBezTo>
                <a:cubicBezTo>
                  <a:pt x="496" y="609"/>
                  <a:pt x="497" y="603"/>
                  <a:pt x="497" y="596"/>
                </a:cubicBezTo>
                <a:moveTo>
                  <a:pt x="497" y="398"/>
                </a:moveTo>
                <a:cubicBezTo>
                  <a:pt x="504" y="398"/>
                  <a:pt x="510" y="396"/>
                  <a:pt x="516" y="394"/>
                </a:cubicBezTo>
                <a:cubicBezTo>
                  <a:pt x="522" y="391"/>
                  <a:pt x="528" y="388"/>
                  <a:pt x="532" y="383"/>
                </a:cubicBezTo>
                <a:cubicBezTo>
                  <a:pt x="537" y="378"/>
                  <a:pt x="540" y="373"/>
                  <a:pt x="543" y="367"/>
                </a:cubicBezTo>
                <a:cubicBezTo>
                  <a:pt x="545" y="361"/>
                  <a:pt x="547" y="355"/>
                  <a:pt x="547" y="348"/>
                </a:cubicBezTo>
                <a:cubicBezTo>
                  <a:pt x="547" y="341"/>
                  <a:pt x="545" y="335"/>
                  <a:pt x="543" y="329"/>
                </a:cubicBezTo>
                <a:cubicBezTo>
                  <a:pt x="540" y="323"/>
                  <a:pt x="537" y="318"/>
                  <a:pt x="532" y="313"/>
                </a:cubicBezTo>
                <a:cubicBezTo>
                  <a:pt x="528" y="308"/>
                  <a:pt x="522" y="305"/>
                  <a:pt x="516" y="302"/>
                </a:cubicBezTo>
                <a:cubicBezTo>
                  <a:pt x="510" y="300"/>
                  <a:pt x="504" y="298"/>
                  <a:pt x="497" y="298"/>
                </a:cubicBezTo>
                <a:cubicBezTo>
                  <a:pt x="491" y="298"/>
                  <a:pt x="484" y="300"/>
                  <a:pt x="478" y="302"/>
                </a:cubicBezTo>
                <a:cubicBezTo>
                  <a:pt x="472" y="305"/>
                  <a:pt x="467" y="308"/>
                  <a:pt x="462" y="313"/>
                </a:cubicBezTo>
                <a:cubicBezTo>
                  <a:pt x="457" y="318"/>
                  <a:pt x="454" y="323"/>
                  <a:pt x="451" y="329"/>
                </a:cubicBezTo>
                <a:cubicBezTo>
                  <a:pt x="449" y="335"/>
                  <a:pt x="448" y="341"/>
                  <a:pt x="448" y="348"/>
                </a:cubicBezTo>
                <a:cubicBezTo>
                  <a:pt x="448" y="355"/>
                  <a:pt x="449" y="361"/>
                  <a:pt x="451" y="367"/>
                </a:cubicBezTo>
                <a:cubicBezTo>
                  <a:pt x="454" y="373"/>
                  <a:pt x="457" y="378"/>
                  <a:pt x="462" y="383"/>
                </a:cubicBezTo>
                <a:cubicBezTo>
                  <a:pt x="467" y="388"/>
                  <a:pt x="472" y="391"/>
                  <a:pt x="478" y="394"/>
                </a:cubicBezTo>
                <a:cubicBezTo>
                  <a:pt x="484" y="396"/>
                  <a:pt x="491" y="398"/>
                  <a:pt x="497" y="398"/>
                </a:cubicBezTo>
                <a:moveTo>
                  <a:pt x="596" y="497"/>
                </a:moveTo>
                <a:cubicBezTo>
                  <a:pt x="596" y="490"/>
                  <a:pt x="595" y="484"/>
                  <a:pt x="593" y="478"/>
                </a:cubicBezTo>
                <a:cubicBezTo>
                  <a:pt x="590" y="472"/>
                  <a:pt x="586" y="466"/>
                  <a:pt x="582" y="462"/>
                </a:cubicBezTo>
                <a:cubicBezTo>
                  <a:pt x="577" y="457"/>
                  <a:pt x="572" y="454"/>
                  <a:pt x="566" y="451"/>
                </a:cubicBezTo>
                <a:cubicBezTo>
                  <a:pt x="560" y="448"/>
                  <a:pt x="553" y="447"/>
                  <a:pt x="547" y="447"/>
                </a:cubicBezTo>
                <a:cubicBezTo>
                  <a:pt x="540" y="447"/>
                  <a:pt x="534" y="448"/>
                  <a:pt x="528" y="451"/>
                </a:cubicBezTo>
                <a:cubicBezTo>
                  <a:pt x="522" y="454"/>
                  <a:pt x="516" y="457"/>
                  <a:pt x="512" y="462"/>
                </a:cubicBezTo>
                <a:cubicBezTo>
                  <a:pt x="507" y="466"/>
                  <a:pt x="503" y="472"/>
                  <a:pt x="501" y="478"/>
                </a:cubicBezTo>
                <a:cubicBezTo>
                  <a:pt x="498" y="484"/>
                  <a:pt x="497" y="490"/>
                  <a:pt x="497" y="497"/>
                </a:cubicBezTo>
                <a:cubicBezTo>
                  <a:pt x="497" y="503"/>
                  <a:pt x="498" y="510"/>
                  <a:pt x="501" y="516"/>
                </a:cubicBezTo>
                <a:cubicBezTo>
                  <a:pt x="503" y="522"/>
                  <a:pt x="507" y="527"/>
                  <a:pt x="512" y="532"/>
                </a:cubicBezTo>
                <a:cubicBezTo>
                  <a:pt x="516" y="537"/>
                  <a:pt x="522" y="540"/>
                  <a:pt x="528" y="543"/>
                </a:cubicBezTo>
                <a:cubicBezTo>
                  <a:pt x="534" y="545"/>
                  <a:pt x="540" y="546"/>
                  <a:pt x="547" y="546"/>
                </a:cubicBezTo>
                <a:cubicBezTo>
                  <a:pt x="553" y="546"/>
                  <a:pt x="560" y="545"/>
                  <a:pt x="566" y="543"/>
                </a:cubicBezTo>
                <a:cubicBezTo>
                  <a:pt x="572" y="540"/>
                  <a:pt x="577" y="537"/>
                  <a:pt x="582" y="532"/>
                </a:cubicBezTo>
                <a:cubicBezTo>
                  <a:pt x="586" y="527"/>
                  <a:pt x="590" y="522"/>
                  <a:pt x="593" y="516"/>
                </a:cubicBezTo>
                <a:cubicBezTo>
                  <a:pt x="595" y="510"/>
                  <a:pt x="596" y="503"/>
                  <a:pt x="596" y="497"/>
                </a:cubicBezTo>
                <a:moveTo>
                  <a:pt x="596" y="298"/>
                </a:moveTo>
                <a:cubicBezTo>
                  <a:pt x="603" y="298"/>
                  <a:pt x="609" y="297"/>
                  <a:pt x="615" y="295"/>
                </a:cubicBezTo>
                <a:cubicBezTo>
                  <a:pt x="621" y="292"/>
                  <a:pt x="627" y="289"/>
                  <a:pt x="631" y="284"/>
                </a:cubicBezTo>
                <a:cubicBezTo>
                  <a:pt x="636" y="279"/>
                  <a:pt x="640" y="273"/>
                  <a:pt x="642" y="267"/>
                </a:cubicBezTo>
                <a:cubicBezTo>
                  <a:pt x="645" y="261"/>
                  <a:pt x="646" y="254"/>
                  <a:pt x="646" y="248"/>
                </a:cubicBezTo>
                <a:cubicBezTo>
                  <a:pt x="646" y="241"/>
                  <a:pt x="645" y="235"/>
                  <a:pt x="642" y="229"/>
                </a:cubicBezTo>
                <a:cubicBezTo>
                  <a:pt x="640" y="223"/>
                  <a:pt x="636" y="217"/>
                  <a:pt x="631" y="213"/>
                </a:cubicBezTo>
                <a:cubicBezTo>
                  <a:pt x="627" y="208"/>
                  <a:pt x="621" y="204"/>
                  <a:pt x="615" y="202"/>
                </a:cubicBezTo>
                <a:cubicBezTo>
                  <a:pt x="609" y="199"/>
                  <a:pt x="603" y="198"/>
                  <a:pt x="596" y="198"/>
                </a:cubicBezTo>
                <a:cubicBezTo>
                  <a:pt x="590" y="198"/>
                  <a:pt x="583" y="199"/>
                  <a:pt x="577" y="202"/>
                </a:cubicBezTo>
                <a:cubicBezTo>
                  <a:pt x="571" y="204"/>
                  <a:pt x="566" y="208"/>
                  <a:pt x="561" y="213"/>
                </a:cubicBezTo>
                <a:cubicBezTo>
                  <a:pt x="557" y="217"/>
                  <a:pt x="553" y="223"/>
                  <a:pt x="551" y="229"/>
                </a:cubicBezTo>
                <a:cubicBezTo>
                  <a:pt x="548" y="235"/>
                  <a:pt x="547" y="241"/>
                  <a:pt x="547" y="248"/>
                </a:cubicBezTo>
                <a:cubicBezTo>
                  <a:pt x="547" y="254"/>
                  <a:pt x="548" y="261"/>
                  <a:pt x="551" y="267"/>
                </a:cubicBezTo>
                <a:cubicBezTo>
                  <a:pt x="553" y="273"/>
                  <a:pt x="557" y="279"/>
                  <a:pt x="561" y="284"/>
                </a:cubicBezTo>
                <a:cubicBezTo>
                  <a:pt x="566" y="289"/>
                  <a:pt x="571" y="292"/>
                  <a:pt x="577" y="295"/>
                </a:cubicBezTo>
                <a:cubicBezTo>
                  <a:pt x="583" y="297"/>
                  <a:pt x="590" y="298"/>
                  <a:pt x="596" y="298"/>
                </a:cubicBezTo>
                <a:moveTo>
                  <a:pt x="696" y="398"/>
                </a:moveTo>
                <a:cubicBezTo>
                  <a:pt x="696" y="391"/>
                  <a:pt x="694" y="385"/>
                  <a:pt x="692" y="379"/>
                </a:cubicBezTo>
                <a:cubicBezTo>
                  <a:pt x="689" y="373"/>
                  <a:pt x="686" y="367"/>
                  <a:pt x="681" y="363"/>
                </a:cubicBezTo>
                <a:cubicBezTo>
                  <a:pt x="676" y="358"/>
                  <a:pt x="671" y="354"/>
                  <a:pt x="665" y="352"/>
                </a:cubicBezTo>
                <a:cubicBezTo>
                  <a:pt x="659" y="349"/>
                  <a:pt x="653" y="348"/>
                  <a:pt x="646" y="348"/>
                </a:cubicBezTo>
                <a:cubicBezTo>
                  <a:pt x="639" y="348"/>
                  <a:pt x="633" y="349"/>
                  <a:pt x="627" y="352"/>
                </a:cubicBezTo>
                <a:cubicBezTo>
                  <a:pt x="621" y="354"/>
                  <a:pt x="616" y="358"/>
                  <a:pt x="611" y="363"/>
                </a:cubicBezTo>
                <a:cubicBezTo>
                  <a:pt x="606" y="367"/>
                  <a:pt x="603" y="373"/>
                  <a:pt x="600" y="379"/>
                </a:cubicBezTo>
                <a:cubicBezTo>
                  <a:pt x="598" y="385"/>
                  <a:pt x="596" y="391"/>
                  <a:pt x="596" y="398"/>
                </a:cubicBezTo>
                <a:cubicBezTo>
                  <a:pt x="596" y="404"/>
                  <a:pt x="598" y="411"/>
                  <a:pt x="600" y="417"/>
                </a:cubicBezTo>
                <a:cubicBezTo>
                  <a:pt x="603" y="423"/>
                  <a:pt x="606" y="428"/>
                  <a:pt x="611" y="433"/>
                </a:cubicBezTo>
                <a:cubicBezTo>
                  <a:pt x="616" y="437"/>
                  <a:pt x="621" y="441"/>
                  <a:pt x="627" y="443"/>
                </a:cubicBezTo>
                <a:cubicBezTo>
                  <a:pt x="633" y="446"/>
                  <a:pt x="639" y="447"/>
                  <a:pt x="646" y="447"/>
                </a:cubicBezTo>
                <a:cubicBezTo>
                  <a:pt x="653" y="447"/>
                  <a:pt x="659" y="446"/>
                  <a:pt x="665" y="443"/>
                </a:cubicBezTo>
                <a:cubicBezTo>
                  <a:pt x="671" y="441"/>
                  <a:pt x="676" y="437"/>
                  <a:pt x="681" y="433"/>
                </a:cubicBezTo>
                <a:cubicBezTo>
                  <a:pt x="686" y="428"/>
                  <a:pt x="689" y="423"/>
                  <a:pt x="692" y="417"/>
                </a:cubicBezTo>
                <a:cubicBezTo>
                  <a:pt x="694" y="411"/>
                  <a:pt x="696" y="404"/>
                  <a:pt x="696" y="398"/>
                </a:cubicBezTo>
                <a:moveTo>
                  <a:pt x="745" y="348"/>
                </a:moveTo>
                <a:cubicBezTo>
                  <a:pt x="752" y="348"/>
                  <a:pt x="758" y="347"/>
                  <a:pt x="764" y="344"/>
                </a:cubicBezTo>
                <a:cubicBezTo>
                  <a:pt x="770" y="342"/>
                  <a:pt x="776" y="338"/>
                  <a:pt x="780" y="333"/>
                </a:cubicBezTo>
                <a:cubicBezTo>
                  <a:pt x="785" y="329"/>
                  <a:pt x="788" y="323"/>
                  <a:pt x="791" y="317"/>
                </a:cubicBezTo>
                <a:cubicBezTo>
                  <a:pt x="794" y="311"/>
                  <a:pt x="795" y="305"/>
                  <a:pt x="795" y="298"/>
                </a:cubicBezTo>
                <a:cubicBezTo>
                  <a:pt x="795" y="292"/>
                  <a:pt x="794" y="285"/>
                  <a:pt x="791" y="279"/>
                </a:cubicBezTo>
                <a:cubicBezTo>
                  <a:pt x="788" y="272"/>
                  <a:pt x="785" y="267"/>
                  <a:pt x="780" y="262"/>
                </a:cubicBezTo>
                <a:cubicBezTo>
                  <a:pt x="776" y="258"/>
                  <a:pt x="770" y="254"/>
                  <a:pt x="764" y="252"/>
                </a:cubicBezTo>
                <a:cubicBezTo>
                  <a:pt x="758" y="249"/>
                  <a:pt x="752" y="248"/>
                  <a:pt x="745" y="248"/>
                </a:cubicBezTo>
                <a:cubicBezTo>
                  <a:pt x="739" y="248"/>
                  <a:pt x="732" y="249"/>
                  <a:pt x="726" y="252"/>
                </a:cubicBezTo>
                <a:cubicBezTo>
                  <a:pt x="720" y="254"/>
                  <a:pt x="715" y="258"/>
                  <a:pt x="710" y="262"/>
                </a:cubicBezTo>
                <a:cubicBezTo>
                  <a:pt x="705" y="267"/>
                  <a:pt x="702" y="272"/>
                  <a:pt x="699" y="279"/>
                </a:cubicBezTo>
                <a:cubicBezTo>
                  <a:pt x="697" y="285"/>
                  <a:pt x="696" y="292"/>
                  <a:pt x="696" y="298"/>
                </a:cubicBezTo>
                <a:cubicBezTo>
                  <a:pt x="696" y="305"/>
                  <a:pt x="697" y="311"/>
                  <a:pt x="699" y="317"/>
                </a:cubicBezTo>
                <a:cubicBezTo>
                  <a:pt x="702" y="323"/>
                  <a:pt x="705" y="329"/>
                  <a:pt x="710" y="333"/>
                </a:cubicBezTo>
                <a:cubicBezTo>
                  <a:pt x="715" y="338"/>
                  <a:pt x="720" y="342"/>
                  <a:pt x="726" y="344"/>
                </a:cubicBezTo>
                <a:cubicBezTo>
                  <a:pt x="732" y="347"/>
                  <a:pt x="739" y="348"/>
                  <a:pt x="745" y="348"/>
                </a:cubicBezTo>
                <a:close/>
              </a:path>
            </a:pathLst>
          </a:custGeom>
          <a:solidFill>
            <a:srgbClr val="87CEEB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文本框 169"/>
          <p:cNvSpPr txBox="1"/>
          <p:nvPr/>
        </p:nvSpPr>
        <p:spPr>
          <a:xfrm>
            <a:off x="5709600" y="2666160"/>
            <a:ext cx="700513" cy="18466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200" b="0" u="none" strike="noStrike" dirty="0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OpenSans"/>
                <a:cs typeface="Arial" panose="020B0604020202020204" pitchFamily="34" charset="0"/>
              </a:rPr>
              <a:t>Bath Salts</a:t>
            </a:r>
            <a:endParaRPr lang="en-US" sz="120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任意多边形: 形状 170"/>
          <p:cNvSpPr/>
          <p:nvPr/>
        </p:nvSpPr>
        <p:spPr>
          <a:xfrm>
            <a:off x="8590755" y="1883880"/>
            <a:ext cx="1410120" cy="1410120"/>
          </a:xfrm>
          <a:custGeom>
            <a:avLst/>
            <a:gdLst/>
            <a:ahLst/>
            <a:cxnLst/>
            <a:rect l="0" t="0" r="r" b="b"/>
            <a:pathLst>
              <a:path w="3917" h="3917">
                <a:moveTo>
                  <a:pt x="0" y="3600"/>
                </a:moveTo>
                <a:lnTo>
                  <a:pt x="0" y="318"/>
                </a:lnTo>
                <a:cubicBezTo>
                  <a:pt x="0" y="297"/>
                  <a:pt x="2" y="276"/>
                  <a:pt x="6" y="256"/>
                </a:cubicBezTo>
                <a:cubicBezTo>
                  <a:pt x="10" y="235"/>
                  <a:pt x="16" y="216"/>
                  <a:pt x="24" y="196"/>
                </a:cubicBezTo>
                <a:cubicBezTo>
                  <a:pt x="32" y="177"/>
                  <a:pt x="42" y="159"/>
                  <a:pt x="54" y="141"/>
                </a:cubicBezTo>
                <a:cubicBezTo>
                  <a:pt x="65" y="124"/>
                  <a:pt x="78" y="108"/>
                  <a:pt x="93" y="93"/>
                </a:cubicBezTo>
                <a:cubicBezTo>
                  <a:pt x="108" y="79"/>
                  <a:pt x="124" y="65"/>
                  <a:pt x="141" y="54"/>
                </a:cubicBezTo>
                <a:cubicBezTo>
                  <a:pt x="158" y="42"/>
                  <a:pt x="177" y="32"/>
                  <a:pt x="196" y="25"/>
                </a:cubicBezTo>
                <a:cubicBezTo>
                  <a:pt x="215" y="17"/>
                  <a:pt x="235" y="11"/>
                  <a:pt x="256" y="6"/>
                </a:cubicBezTo>
                <a:cubicBezTo>
                  <a:pt x="276" y="2"/>
                  <a:pt x="297" y="0"/>
                  <a:pt x="317" y="0"/>
                </a:cubicBezTo>
                <a:lnTo>
                  <a:pt x="3599" y="0"/>
                </a:lnTo>
                <a:cubicBezTo>
                  <a:pt x="3620" y="0"/>
                  <a:pt x="3641" y="2"/>
                  <a:pt x="3661" y="6"/>
                </a:cubicBezTo>
                <a:cubicBezTo>
                  <a:pt x="3682" y="11"/>
                  <a:pt x="3702" y="17"/>
                  <a:pt x="3721" y="25"/>
                </a:cubicBezTo>
                <a:cubicBezTo>
                  <a:pt x="3740" y="32"/>
                  <a:pt x="3758" y="42"/>
                  <a:pt x="3776" y="54"/>
                </a:cubicBezTo>
                <a:cubicBezTo>
                  <a:pt x="3793" y="65"/>
                  <a:pt x="3809" y="79"/>
                  <a:pt x="3824" y="93"/>
                </a:cubicBezTo>
                <a:cubicBezTo>
                  <a:pt x="3839" y="108"/>
                  <a:pt x="3852" y="124"/>
                  <a:pt x="3863" y="141"/>
                </a:cubicBezTo>
                <a:cubicBezTo>
                  <a:pt x="3875" y="159"/>
                  <a:pt x="3885" y="177"/>
                  <a:pt x="3893" y="196"/>
                </a:cubicBezTo>
                <a:cubicBezTo>
                  <a:pt x="3901" y="216"/>
                  <a:pt x="3907" y="235"/>
                  <a:pt x="3911" y="256"/>
                </a:cubicBezTo>
                <a:cubicBezTo>
                  <a:pt x="3915" y="276"/>
                  <a:pt x="3917" y="297"/>
                  <a:pt x="3917" y="318"/>
                </a:cubicBezTo>
                <a:lnTo>
                  <a:pt x="3917" y="3600"/>
                </a:lnTo>
                <a:cubicBezTo>
                  <a:pt x="3917" y="3621"/>
                  <a:pt x="3915" y="3641"/>
                  <a:pt x="3911" y="3662"/>
                </a:cubicBezTo>
                <a:cubicBezTo>
                  <a:pt x="3907" y="3682"/>
                  <a:pt x="3901" y="3702"/>
                  <a:pt x="3893" y="3721"/>
                </a:cubicBezTo>
                <a:cubicBezTo>
                  <a:pt x="3885" y="3740"/>
                  <a:pt x="3875" y="3759"/>
                  <a:pt x="3863" y="3776"/>
                </a:cubicBezTo>
                <a:cubicBezTo>
                  <a:pt x="3852" y="3793"/>
                  <a:pt x="3839" y="3809"/>
                  <a:pt x="3824" y="3824"/>
                </a:cubicBezTo>
                <a:cubicBezTo>
                  <a:pt x="3809" y="3839"/>
                  <a:pt x="3793" y="3852"/>
                  <a:pt x="3776" y="3864"/>
                </a:cubicBezTo>
                <a:cubicBezTo>
                  <a:pt x="3758" y="3875"/>
                  <a:pt x="3740" y="3885"/>
                  <a:pt x="3721" y="3893"/>
                </a:cubicBezTo>
                <a:cubicBezTo>
                  <a:pt x="3702" y="3901"/>
                  <a:pt x="3682" y="3907"/>
                  <a:pt x="3661" y="3911"/>
                </a:cubicBezTo>
                <a:cubicBezTo>
                  <a:pt x="3641" y="3915"/>
                  <a:pt x="3620" y="3917"/>
                  <a:pt x="3599" y="3917"/>
                </a:cubicBezTo>
                <a:lnTo>
                  <a:pt x="317" y="3917"/>
                </a:lnTo>
                <a:cubicBezTo>
                  <a:pt x="297" y="3917"/>
                  <a:pt x="276" y="3915"/>
                  <a:pt x="256" y="3911"/>
                </a:cubicBezTo>
                <a:cubicBezTo>
                  <a:pt x="235" y="3907"/>
                  <a:pt x="215" y="3901"/>
                  <a:pt x="196" y="3893"/>
                </a:cubicBezTo>
                <a:cubicBezTo>
                  <a:pt x="177" y="3885"/>
                  <a:pt x="158" y="3875"/>
                  <a:pt x="141" y="3864"/>
                </a:cubicBezTo>
                <a:cubicBezTo>
                  <a:pt x="124" y="3852"/>
                  <a:pt x="108" y="3839"/>
                  <a:pt x="93" y="3824"/>
                </a:cubicBezTo>
                <a:cubicBezTo>
                  <a:pt x="78" y="3809"/>
                  <a:pt x="65" y="3793"/>
                  <a:pt x="54" y="3776"/>
                </a:cubicBezTo>
                <a:cubicBezTo>
                  <a:pt x="42" y="3759"/>
                  <a:pt x="32" y="3740"/>
                  <a:pt x="24" y="3721"/>
                </a:cubicBezTo>
                <a:cubicBezTo>
                  <a:pt x="16" y="3702"/>
                  <a:pt x="10" y="3682"/>
                  <a:pt x="6" y="3662"/>
                </a:cubicBezTo>
                <a:cubicBezTo>
                  <a:pt x="2" y="3641"/>
                  <a:pt x="0" y="3621"/>
                  <a:pt x="0" y="3600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文本框 174"/>
          <p:cNvSpPr txBox="1"/>
          <p:nvPr/>
        </p:nvSpPr>
        <p:spPr>
          <a:xfrm>
            <a:off x="7189560" y="2666160"/>
            <a:ext cx="941668" cy="18466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200" b="0" u="none" strike="noStrike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OpenSans"/>
                <a:cs typeface="Arial" panose="020B0604020202020204" pitchFamily="34" charset="0"/>
              </a:rPr>
              <a:t>Body Washes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任意多边形: 形状 175"/>
          <p:cNvSpPr/>
          <p:nvPr/>
        </p:nvSpPr>
        <p:spPr>
          <a:xfrm>
            <a:off x="10172520" y="1866600"/>
            <a:ext cx="1410120" cy="1410120"/>
          </a:xfrm>
          <a:custGeom>
            <a:avLst/>
            <a:gdLst/>
            <a:ahLst/>
            <a:cxnLst/>
            <a:rect l="0" t="0" r="r" b="b"/>
            <a:pathLst>
              <a:path w="3917" h="3917">
                <a:moveTo>
                  <a:pt x="0" y="3600"/>
                </a:moveTo>
                <a:lnTo>
                  <a:pt x="0" y="318"/>
                </a:lnTo>
                <a:cubicBezTo>
                  <a:pt x="0" y="297"/>
                  <a:pt x="2" y="276"/>
                  <a:pt x="6" y="256"/>
                </a:cubicBezTo>
                <a:cubicBezTo>
                  <a:pt x="10" y="235"/>
                  <a:pt x="16" y="216"/>
                  <a:pt x="24" y="196"/>
                </a:cubicBezTo>
                <a:cubicBezTo>
                  <a:pt x="32" y="177"/>
                  <a:pt x="42" y="159"/>
                  <a:pt x="53" y="141"/>
                </a:cubicBezTo>
                <a:cubicBezTo>
                  <a:pt x="65" y="124"/>
                  <a:pt x="78" y="108"/>
                  <a:pt x="93" y="93"/>
                </a:cubicBezTo>
                <a:cubicBezTo>
                  <a:pt x="108" y="79"/>
                  <a:pt x="124" y="65"/>
                  <a:pt x="141" y="54"/>
                </a:cubicBezTo>
                <a:cubicBezTo>
                  <a:pt x="158" y="42"/>
                  <a:pt x="177" y="32"/>
                  <a:pt x="196" y="25"/>
                </a:cubicBezTo>
                <a:cubicBezTo>
                  <a:pt x="215" y="17"/>
                  <a:pt x="235" y="11"/>
                  <a:pt x="256" y="6"/>
                </a:cubicBezTo>
                <a:cubicBezTo>
                  <a:pt x="276" y="2"/>
                  <a:pt x="297" y="0"/>
                  <a:pt x="317" y="0"/>
                </a:cubicBezTo>
                <a:lnTo>
                  <a:pt x="3599" y="0"/>
                </a:lnTo>
                <a:cubicBezTo>
                  <a:pt x="3620" y="0"/>
                  <a:pt x="3641" y="2"/>
                  <a:pt x="3661" y="6"/>
                </a:cubicBezTo>
                <a:cubicBezTo>
                  <a:pt x="3682" y="11"/>
                  <a:pt x="3702" y="17"/>
                  <a:pt x="3721" y="25"/>
                </a:cubicBezTo>
                <a:cubicBezTo>
                  <a:pt x="3740" y="32"/>
                  <a:pt x="3758" y="42"/>
                  <a:pt x="3776" y="54"/>
                </a:cubicBezTo>
                <a:cubicBezTo>
                  <a:pt x="3793" y="65"/>
                  <a:pt x="3809" y="79"/>
                  <a:pt x="3824" y="93"/>
                </a:cubicBezTo>
                <a:cubicBezTo>
                  <a:pt x="3839" y="108"/>
                  <a:pt x="3852" y="124"/>
                  <a:pt x="3863" y="141"/>
                </a:cubicBezTo>
                <a:cubicBezTo>
                  <a:pt x="3875" y="159"/>
                  <a:pt x="3885" y="177"/>
                  <a:pt x="3893" y="196"/>
                </a:cubicBezTo>
                <a:cubicBezTo>
                  <a:pt x="3901" y="216"/>
                  <a:pt x="3907" y="235"/>
                  <a:pt x="3911" y="256"/>
                </a:cubicBezTo>
                <a:cubicBezTo>
                  <a:pt x="3915" y="276"/>
                  <a:pt x="3917" y="297"/>
                  <a:pt x="3917" y="318"/>
                </a:cubicBezTo>
                <a:lnTo>
                  <a:pt x="3917" y="3600"/>
                </a:lnTo>
                <a:cubicBezTo>
                  <a:pt x="3917" y="3621"/>
                  <a:pt x="3915" y="3641"/>
                  <a:pt x="3911" y="3662"/>
                </a:cubicBezTo>
                <a:cubicBezTo>
                  <a:pt x="3907" y="3682"/>
                  <a:pt x="3901" y="3702"/>
                  <a:pt x="3893" y="3721"/>
                </a:cubicBezTo>
                <a:cubicBezTo>
                  <a:pt x="3885" y="3740"/>
                  <a:pt x="3875" y="3759"/>
                  <a:pt x="3863" y="3776"/>
                </a:cubicBezTo>
                <a:cubicBezTo>
                  <a:pt x="3852" y="3793"/>
                  <a:pt x="3839" y="3809"/>
                  <a:pt x="3824" y="3824"/>
                </a:cubicBezTo>
                <a:cubicBezTo>
                  <a:pt x="3809" y="3839"/>
                  <a:pt x="3793" y="3852"/>
                  <a:pt x="3776" y="3864"/>
                </a:cubicBezTo>
                <a:cubicBezTo>
                  <a:pt x="3758" y="3875"/>
                  <a:pt x="3740" y="3885"/>
                  <a:pt x="3721" y="3893"/>
                </a:cubicBezTo>
                <a:cubicBezTo>
                  <a:pt x="3702" y="3901"/>
                  <a:pt x="3682" y="3907"/>
                  <a:pt x="3661" y="3911"/>
                </a:cubicBezTo>
                <a:cubicBezTo>
                  <a:pt x="3641" y="3915"/>
                  <a:pt x="3620" y="3917"/>
                  <a:pt x="3599" y="3917"/>
                </a:cubicBezTo>
                <a:lnTo>
                  <a:pt x="317" y="3917"/>
                </a:lnTo>
                <a:cubicBezTo>
                  <a:pt x="297" y="3917"/>
                  <a:pt x="276" y="3915"/>
                  <a:pt x="256" y="3911"/>
                </a:cubicBezTo>
                <a:cubicBezTo>
                  <a:pt x="235" y="3907"/>
                  <a:pt x="215" y="3901"/>
                  <a:pt x="196" y="3893"/>
                </a:cubicBezTo>
                <a:cubicBezTo>
                  <a:pt x="177" y="3885"/>
                  <a:pt x="158" y="3875"/>
                  <a:pt x="141" y="3864"/>
                </a:cubicBezTo>
                <a:cubicBezTo>
                  <a:pt x="124" y="3852"/>
                  <a:pt x="108" y="3839"/>
                  <a:pt x="93" y="3824"/>
                </a:cubicBezTo>
                <a:cubicBezTo>
                  <a:pt x="78" y="3809"/>
                  <a:pt x="65" y="3793"/>
                  <a:pt x="53" y="3776"/>
                </a:cubicBezTo>
                <a:cubicBezTo>
                  <a:pt x="42" y="3759"/>
                  <a:pt x="32" y="3740"/>
                  <a:pt x="24" y="3721"/>
                </a:cubicBezTo>
                <a:cubicBezTo>
                  <a:pt x="16" y="3702"/>
                  <a:pt x="10" y="3682"/>
                  <a:pt x="6" y="3662"/>
                </a:cubicBezTo>
                <a:cubicBezTo>
                  <a:pt x="2" y="3641"/>
                  <a:pt x="0" y="3621"/>
                  <a:pt x="0" y="3600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文本框 177"/>
          <p:cNvSpPr txBox="1"/>
          <p:nvPr/>
        </p:nvSpPr>
        <p:spPr>
          <a:xfrm>
            <a:off x="8843040" y="2666160"/>
            <a:ext cx="843180" cy="18466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200" b="0" u="none" strike="noStrike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OpenSans"/>
                <a:cs typeface="Arial" panose="020B0604020202020204" pitchFamily="34" charset="0"/>
              </a:rPr>
              <a:t>Hand Soaps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任意多边形: 形状 178"/>
          <p:cNvSpPr/>
          <p:nvPr/>
        </p:nvSpPr>
        <p:spPr>
          <a:xfrm>
            <a:off x="5371920" y="3466800"/>
            <a:ext cx="1410120" cy="1410120"/>
          </a:xfrm>
          <a:custGeom>
            <a:avLst/>
            <a:gdLst/>
            <a:ahLst/>
            <a:cxnLst/>
            <a:rect l="0" t="0" r="r" b="b"/>
            <a:pathLst>
              <a:path w="3917" h="3917">
                <a:moveTo>
                  <a:pt x="0" y="3600"/>
                </a:moveTo>
                <a:lnTo>
                  <a:pt x="0" y="319"/>
                </a:lnTo>
                <a:cubicBezTo>
                  <a:pt x="0" y="298"/>
                  <a:pt x="2" y="277"/>
                  <a:pt x="6" y="257"/>
                </a:cubicBezTo>
                <a:cubicBezTo>
                  <a:pt x="10" y="236"/>
                  <a:pt x="16" y="217"/>
                  <a:pt x="24" y="197"/>
                </a:cubicBezTo>
                <a:cubicBezTo>
                  <a:pt x="32" y="178"/>
                  <a:pt x="42" y="160"/>
                  <a:pt x="54" y="141"/>
                </a:cubicBezTo>
                <a:cubicBezTo>
                  <a:pt x="65" y="124"/>
                  <a:pt x="78" y="108"/>
                  <a:pt x="93" y="93"/>
                </a:cubicBezTo>
                <a:cubicBezTo>
                  <a:pt x="108" y="79"/>
                  <a:pt x="124" y="65"/>
                  <a:pt x="141" y="54"/>
                </a:cubicBezTo>
                <a:cubicBezTo>
                  <a:pt x="158" y="42"/>
                  <a:pt x="177" y="32"/>
                  <a:pt x="196" y="25"/>
                </a:cubicBezTo>
                <a:cubicBezTo>
                  <a:pt x="215" y="17"/>
                  <a:pt x="235" y="11"/>
                  <a:pt x="256" y="6"/>
                </a:cubicBezTo>
                <a:cubicBezTo>
                  <a:pt x="276" y="2"/>
                  <a:pt x="297" y="0"/>
                  <a:pt x="317" y="0"/>
                </a:cubicBezTo>
                <a:lnTo>
                  <a:pt x="3599" y="0"/>
                </a:lnTo>
                <a:cubicBezTo>
                  <a:pt x="3620" y="0"/>
                  <a:pt x="3641" y="2"/>
                  <a:pt x="3661" y="6"/>
                </a:cubicBezTo>
                <a:cubicBezTo>
                  <a:pt x="3682" y="11"/>
                  <a:pt x="3702" y="17"/>
                  <a:pt x="3721" y="25"/>
                </a:cubicBezTo>
                <a:cubicBezTo>
                  <a:pt x="3740" y="32"/>
                  <a:pt x="3758" y="42"/>
                  <a:pt x="3776" y="54"/>
                </a:cubicBezTo>
                <a:cubicBezTo>
                  <a:pt x="3793" y="65"/>
                  <a:pt x="3809" y="79"/>
                  <a:pt x="3824" y="93"/>
                </a:cubicBezTo>
                <a:cubicBezTo>
                  <a:pt x="3839" y="108"/>
                  <a:pt x="3852" y="124"/>
                  <a:pt x="3863" y="141"/>
                </a:cubicBezTo>
                <a:cubicBezTo>
                  <a:pt x="3875" y="160"/>
                  <a:pt x="3885" y="178"/>
                  <a:pt x="3893" y="197"/>
                </a:cubicBezTo>
                <a:cubicBezTo>
                  <a:pt x="3901" y="217"/>
                  <a:pt x="3907" y="236"/>
                  <a:pt x="3911" y="257"/>
                </a:cubicBezTo>
                <a:cubicBezTo>
                  <a:pt x="3915" y="277"/>
                  <a:pt x="3917" y="298"/>
                  <a:pt x="3917" y="319"/>
                </a:cubicBezTo>
                <a:lnTo>
                  <a:pt x="3917" y="3600"/>
                </a:lnTo>
                <a:cubicBezTo>
                  <a:pt x="3917" y="3621"/>
                  <a:pt x="3915" y="3641"/>
                  <a:pt x="3911" y="3662"/>
                </a:cubicBezTo>
                <a:cubicBezTo>
                  <a:pt x="3907" y="3682"/>
                  <a:pt x="3901" y="3702"/>
                  <a:pt x="3893" y="3721"/>
                </a:cubicBezTo>
                <a:cubicBezTo>
                  <a:pt x="3885" y="3740"/>
                  <a:pt x="3875" y="3759"/>
                  <a:pt x="3863" y="3776"/>
                </a:cubicBezTo>
                <a:cubicBezTo>
                  <a:pt x="3852" y="3793"/>
                  <a:pt x="3839" y="3809"/>
                  <a:pt x="3824" y="3824"/>
                </a:cubicBezTo>
                <a:cubicBezTo>
                  <a:pt x="3809" y="3839"/>
                  <a:pt x="3793" y="3852"/>
                  <a:pt x="3776" y="3864"/>
                </a:cubicBezTo>
                <a:cubicBezTo>
                  <a:pt x="3758" y="3875"/>
                  <a:pt x="3740" y="3885"/>
                  <a:pt x="3721" y="3893"/>
                </a:cubicBezTo>
                <a:cubicBezTo>
                  <a:pt x="3702" y="3901"/>
                  <a:pt x="3682" y="3907"/>
                  <a:pt x="3661" y="3911"/>
                </a:cubicBezTo>
                <a:cubicBezTo>
                  <a:pt x="3641" y="3915"/>
                  <a:pt x="3620" y="3917"/>
                  <a:pt x="3599" y="3917"/>
                </a:cubicBezTo>
                <a:lnTo>
                  <a:pt x="317" y="3917"/>
                </a:lnTo>
                <a:cubicBezTo>
                  <a:pt x="297" y="3917"/>
                  <a:pt x="276" y="3915"/>
                  <a:pt x="256" y="3911"/>
                </a:cubicBezTo>
                <a:cubicBezTo>
                  <a:pt x="235" y="3907"/>
                  <a:pt x="215" y="3901"/>
                  <a:pt x="196" y="3893"/>
                </a:cubicBezTo>
                <a:cubicBezTo>
                  <a:pt x="177" y="3885"/>
                  <a:pt x="158" y="3875"/>
                  <a:pt x="141" y="3864"/>
                </a:cubicBezTo>
                <a:cubicBezTo>
                  <a:pt x="124" y="3852"/>
                  <a:pt x="108" y="3839"/>
                  <a:pt x="93" y="3824"/>
                </a:cubicBezTo>
                <a:cubicBezTo>
                  <a:pt x="78" y="3809"/>
                  <a:pt x="65" y="3793"/>
                  <a:pt x="54" y="3776"/>
                </a:cubicBezTo>
                <a:cubicBezTo>
                  <a:pt x="42" y="3759"/>
                  <a:pt x="32" y="3740"/>
                  <a:pt x="24" y="3721"/>
                </a:cubicBezTo>
                <a:cubicBezTo>
                  <a:pt x="16" y="3702"/>
                  <a:pt x="10" y="3682"/>
                  <a:pt x="6" y="3662"/>
                </a:cubicBezTo>
                <a:cubicBezTo>
                  <a:pt x="2" y="3641"/>
                  <a:pt x="0" y="3621"/>
                  <a:pt x="0" y="3600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任意多边形: 形状 179"/>
          <p:cNvSpPr/>
          <p:nvPr/>
        </p:nvSpPr>
        <p:spPr>
          <a:xfrm>
            <a:off x="5816265" y="3905250"/>
            <a:ext cx="428760" cy="278640"/>
          </a:xfrm>
          <a:custGeom>
            <a:avLst/>
            <a:gdLst/>
            <a:ahLst/>
            <a:cxnLst/>
            <a:rect l="0" t="0" r="r" b="b"/>
            <a:pathLst>
              <a:path w="795" h="789">
                <a:moveTo>
                  <a:pt x="364" y="6"/>
                </a:moveTo>
                <a:cubicBezTo>
                  <a:pt x="385" y="-2"/>
                  <a:pt x="409" y="-2"/>
                  <a:pt x="430" y="6"/>
                </a:cubicBezTo>
                <a:lnTo>
                  <a:pt x="729" y="112"/>
                </a:lnTo>
                <a:cubicBezTo>
                  <a:pt x="768" y="126"/>
                  <a:pt x="795" y="164"/>
                  <a:pt x="795" y="206"/>
                </a:cubicBezTo>
                <a:lnTo>
                  <a:pt x="795" y="582"/>
                </a:lnTo>
                <a:cubicBezTo>
                  <a:pt x="795" y="624"/>
                  <a:pt x="768" y="662"/>
                  <a:pt x="729" y="676"/>
                </a:cubicBezTo>
                <a:lnTo>
                  <a:pt x="430" y="783"/>
                </a:lnTo>
                <a:cubicBezTo>
                  <a:pt x="409" y="791"/>
                  <a:pt x="385" y="791"/>
                  <a:pt x="363" y="783"/>
                </a:cubicBezTo>
                <a:lnTo>
                  <a:pt x="66" y="676"/>
                </a:lnTo>
                <a:cubicBezTo>
                  <a:pt x="26" y="662"/>
                  <a:pt x="0" y="624"/>
                  <a:pt x="0" y="582"/>
                </a:cubicBezTo>
                <a:lnTo>
                  <a:pt x="0" y="206"/>
                </a:lnTo>
                <a:cubicBezTo>
                  <a:pt x="0" y="164"/>
                  <a:pt x="26" y="126"/>
                  <a:pt x="66" y="112"/>
                </a:cubicBezTo>
                <a:lnTo>
                  <a:pt x="364" y="6"/>
                </a:lnTo>
                <a:moveTo>
                  <a:pt x="397" y="99"/>
                </a:moveTo>
                <a:lnTo>
                  <a:pt x="128" y="196"/>
                </a:lnTo>
                <a:lnTo>
                  <a:pt x="397" y="292"/>
                </a:lnTo>
                <a:lnTo>
                  <a:pt x="667" y="196"/>
                </a:lnTo>
                <a:lnTo>
                  <a:pt x="397" y="99"/>
                </a:lnTo>
                <a:moveTo>
                  <a:pt x="447" y="671"/>
                </a:moveTo>
                <a:lnTo>
                  <a:pt x="696" y="582"/>
                </a:lnTo>
                <a:lnTo>
                  <a:pt x="696" y="291"/>
                </a:lnTo>
                <a:lnTo>
                  <a:pt x="447" y="379"/>
                </a:lnTo>
                <a:lnTo>
                  <a:pt x="447" y="671"/>
                </a:lnTo>
                <a:close/>
              </a:path>
            </a:pathLst>
          </a:custGeom>
          <a:solidFill>
            <a:srgbClr val="87CEEB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" name="文本框 180"/>
          <p:cNvSpPr txBox="1"/>
          <p:nvPr/>
        </p:nvSpPr>
        <p:spPr>
          <a:xfrm>
            <a:off x="10381320" y="2666160"/>
            <a:ext cx="945772" cy="18466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200" b="0" u="none" strike="noStrike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OpenSans"/>
                <a:cs typeface="Arial" panose="020B0604020202020204" pitchFamily="34" charset="0"/>
              </a:rPr>
              <a:t>Hand Creams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任意多边形: 形状 181"/>
          <p:cNvSpPr/>
          <p:nvPr/>
        </p:nvSpPr>
        <p:spPr>
          <a:xfrm>
            <a:off x="6972120" y="3466800"/>
            <a:ext cx="1410120" cy="1410120"/>
          </a:xfrm>
          <a:custGeom>
            <a:avLst/>
            <a:gdLst/>
            <a:ahLst/>
            <a:cxnLst/>
            <a:rect l="0" t="0" r="r" b="b"/>
            <a:pathLst>
              <a:path w="3917" h="3917">
                <a:moveTo>
                  <a:pt x="0" y="3600"/>
                </a:moveTo>
                <a:lnTo>
                  <a:pt x="0" y="319"/>
                </a:lnTo>
                <a:cubicBezTo>
                  <a:pt x="0" y="298"/>
                  <a:pt x="2" y="277"/>
                  <a:pt x="6" y="257"/>
                </a:cubicBezTo>
                <a:cubicBezTo>
                  <a:pt x="10" y="236"/>
                  <a:pt x="16" y="217"/>
                  <a:pt x="24" y="197"/>
                </a:cubicBezTo>
                <a:cubicBezTo>
                  <a:pt x="32" y="178"/>
                  <a:pt x="42" y="160"/>
                  <a:pt x="54" y="141"/>
                </a:cubicBezTo>
                <a:cubicBezTo>
                  <a:pt x="65" y="124"/>
                  <a:pt x="78" y="108"/>
                  <a:pt x="93" y="93"/>
                </a:cubicBezTo>
                <a:cubicBezTo>
                  <a:pt x="108" y="79"/>
                  <a:pt x="124" y="65"/>
                  <a:pt x="141" y="54"/>
                </a:cubicBezTo>
                <a:cubicBezTo>
                  <a:pt x="158" y="42"/>
                  <a:pt x="177" y="32"/>
                  <a:pt x="196" y="25"/>
                </a:cubicBezTo>
                <a:cubicBezTo>
                  <a:pt x="215" y="17"/>
                  <a:pt x="235" y="11"/>
                  <a:pt x="256" y="6"/>
                </a:cubicBezTo>
                <a:cubicBezTo>
                  <a:pt x="276" y="2"/>
                  <a:pt x="297" y="0"/>
                  <a:pt x="317" y="0"/>
                </a:cubicBezTo>
                <a:lnTo>
                  <a:pt x="3599" y="0"/>
                </a:lnTo>
                <a:cubicBezTo>
                  <a:pt x="3620" y="0"/>
                  <a:pt x="3641" y="2"/>
                  <a:pt x="3661" y="6"/>
                </a:cubicBezTo>
                <a:cubicBezTo>
                  <a:pt x="3682" y="11"/>
                  <a:pt x="3702" y="17"/>
                  <a:pt x="3721" y="25"/>
                </a:cubicBezTo>
                <a:cubicBezTo>
                  <a:pt x="3740" y="32"/>
                  <a:pt x="3758" y="42"/>
                  <a:pt x="3776" y="54"/>
                </a:cubicBezTo>
                <a:cubicBezTo>
                  <a:pt x="3793" y="65"/>
                  <a:pt x="3809" y="79"/>
                  <a:pt x="3824" y="93"/>
                </a:cubicBezTo>
                <a:cubicBezTo>
                  <a:pt x="3839" y="108"/>
                  <a:pt x="3852" y="124"/>
                  <a:pt x="3863" y="141"/>
                </a:cubicBezTo>
                <a:cubicBezTo>
                  <a:pt x="3875" y="160"/>
                  <a:pt x="3885" y="178"/>
                  <a:pt x="3893" y="197"/>
                </a:cubicBezTo>
                <a:cubicBezTo>
                  <a:pt x="3901" y="217"/>
                  <a:pt x="3907" y="236"/>
                  <a:pt x="3911" y="257"/>
                </a:cubicBezTo>
                <a:cubicBezTo>
                  <a:pt x="3915" y="277"/>
                  <a:pt x="3917" y="298"/>
                  <a:pt x="3917" y="319"/>
                </a:cubicBezTo>
                <a:lnTo>
                  <a:pt x="3917" y="3600"/>
                </a:lnTo>
                <a:cubicBezTo>
                  <a:pt x="3917" y="3621"/>
                  <a:pt x="3915" y="3641"/>
                  <a:pt x="3911" y="3662"/>
                </a:cubicBezTo>
                <a:cubicBezTo>
                  <a:pt x="3907" y="3682"/>
                  <a:pt x="3901" y="3702"/>
                  <a:pt x="3893" y="3721"/>
                </a:cubicBezTo>
                <a:cubicBezTo>
                  <a:pt x="3885" y="3740"/>
                  <a:pt x="3875" y="3759"/>
                  <a:pt x="3863" y="3776"/>
                </a:cubicBezTo>
                <a:cubicBezTo>
                  <a:pt x="3852" y="3793"/>
                  <a:pt x="3839" y="3809"/>
                  <a:pt x="3824" y="3824"/>
                </a:cubicBezTo>
                <a:cubicBezTo>
                  <a:pt x="3809" y="3839"/>
                  <a:pt x="3793" y="3852"/>
                  <a:pt x="3776" y="3864"/>
                </a:cubicBezTo>
                <a:cubicBezTo>
                  <a:pt x="3758" y="3875"/>
                  <a:pt x="3740" y="3885"/>
                  <a:pt x="3721" y="3893"/>
                </a:cubicBezTo>
                <a:cubicBezTo>
                  <a:pt x="3702" y="3901"/>
                  <a:pt x="3682" y="3907"/>
                  <a:pt x="3661" y="3911"/>
                </a:cubicBezTo>
                <a:cubicBezTo>
                  <a:pt x="3641" y="3915"/>
                  <a:pt x="3620" y="3917"/>
                  <a:pt x="3599" y="3917"/>
                </a:cubicBezTo>
                <a:lnTo>
                  <a:pt x="317" y="3917"/>
                </a:lnTo>
                <a:cubicBezTo>
                  <a:pt x="297" y="3917"/>
                  <a:pt x="276" y="3915"/>
                  <a:pt x="256" y="3911"/>
                </a:cubicBezTo>
                <a:cubicBezTo>
                  <a:pt x="235" y="3907"/>
                  <a:pt x="215" y="3901"/>
                  <a:pt x="196" y="3893"/>
                </a:cubicBezTo>
                <a:cubicBezTo>
                  <a:pt x="177" y="3885"/>
                  <a:pt x="158" y="3875"/>
                  <a:pt x="141" y="3864"/>
                </a:cubicBezTo>
                <a:cubicBezTo>
                  <a:pt x="124" y="3852"/>
                  <a:pt x="108" y="3839"/>
                  <a:pt x="93" y="3824"/>
                </a:cubicBezTo>
                <a:cubicBezTo>
                  <a:pt x="78" y="3809"/>
                  <a:pt x="65" y="3793"/>
                  <a:pt x="54" y="3776"/>
                </a:cubicBezTo>
                <a:cubicBezTo>
                  <a:pt x="42" y="3759"/>
                  <a:pt x="32" y="3740"/>
                  <a:pt x="24" y="3721"/>
                </a:cubicBezTo>
                <a:cubicBezTo>
                  <a:pt x="16" y="3702"/>
                  <a:pt x="10" y="3682"/>
                  <a:pt x="6" y="3662"/>
                </a:cubicBezTo>
                <a:cubicBezTo>
                  <a:pt x="2" y="3641"/>
                  <a:pt x="0" y="3621"/>
                  <a:pt x="0" y="3600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任意多边形: 形状 182"/>
          <p:cNvSpPr/>
          <p:nvPr/>
        </p:nvSpPr>
        <p:spPr>
          <a:xfrm>
            <a:off x="7515000" y="3875400"/>
            <a:ext cx="321840" cy="250200"/>
          </a:xfrm>
          <a:custGeom>
            <a:avLst/>
            <a:gdLst/>
            <a:ahLst/>
            <a:cxnLst/>
            <a:rect l="0" t="0" r="r" b="b"/>
            <a:pathLst>
              <a:path w="894" h="695">
                <a:moveTo>
                  <a:pt x="448" y="0"/>
                </a:moveTo>
                <a:cubicBezTo>
                  <a:pt x="322" y="0"/>
                  <a:pt x="222" y="57"/>
                  <a:pt x="149" y="125"/>
                </a:cubicBezTo>
                <a:cubicBezTo>
                  <a:pt x="75" y="192"/>
                  <a:pt x="27" y="273"/>
                  <a:pt x="4" y="328"/>
                </a:cubicBezTo>
                <a:cubicBezTo>
                  <a:pt x="-1" y="340"/>
                  <a:pt x="-1" y="354"/>
                  <a:pt x="4" y="366"/>
                </a:cubicBezTo>
                <a:cubicBezTo>
                  <a:pt x="27" y="421"/>
                  <a:pt x="75" y="502"/>
                  <a:pt x="149" y="569"/>
                </a:cubicBezTo>
                <a:cubicBezTo>
                  <a:pt x="222" y="637"/>
                  <a:pt x="322" y="695"/>
                  <a:pt x="448" y="695"/>
                </a:cubicBezTo>
                <a:cubicBezTo>
                  <a:pt x="573" y="695"/>
                  <a:pt x="673" y="637"/>
                  <a:pt x="746" y="569"/>
                </a:cubicBezTo>
                <a:cubicBezTo>
                  <a:pt x="819" y="502"/>
                  <a:pt x="867" y="421"/>
                  <a:pt x="890" y="366"/>
                </a:cubicBezTo>
                <a:cubicBezTo>
                  <a:pt x="895" y="354"/>
                  <a:pt x="895" y="340"/>
                  <a:pt x="890" y="328"/>
                </a:cubicBezTo>
                <a:cubicBezTo>
                  <a:pt x="867" y="273"/>
                  <a:pt x="819" y="192"/>
                  <a:pt x="746" y="125"/>
                </a:cubicBezTo>
                <a:cubicBezTo>
                  <a:pt x="673" y="57"/>
                  <a:pt x="573" y="0"/>
                  <a:pt x="448" y="0"/>
                </a:cubicBezTo>
                <a:moveTo>
                  <a:pt x="224" y="347"/>
                </a:moveTo>
                <a:cubicBezTo>
                  <a:pt x="224" y="332"/>
                  <a:pt x="226" y="318"/>
                  <a:pt x="229" y="303"/>
                </a:cubicBezTo>
                <a:cubicBezTo>
                  <a:pt x="232" y="289"/>
                  <a:pt x="236" y="275"/>
                  <a:pt x="241" y="262"/>
                </a:cubicBezTo>
                <a:cubicBezTo>
                  <a:pt x="247" y="248"/>
                  <a:pt x="254" y="235"/>
                  <a:pt x="262" y="223"/>
                </a:cubicBezTo>
                <a:cubicBezTo>
                  <a:pt x="270" y="211"/>
                  <a:pt x="279" y="200"/>
                  <a:pt x="290" y="189"/>
                </a:cubicBezTo>
                <a:cubicBezTo>
                  <a:pt x="300" y="179"/>
                  <a:pt x="311" y="170"/>
                  <a:pt x="324" y="161"/>
                </a:cubicBezTo>
                <a:cubicBezTo>
                  <a:pt x="336" y="153"/>
                  <a:pt x="349" y="146"/>
                  <a:pt x="362" y="141"/>
                </a:cubicBezTo>
                <a:cubicBezTo>
                  <a:pt x="376" y="135"/>
                  <a:pt x="390" y="131"/>
                  <a:pt x="404" y="128"/>
                </a:cubicBezTo>
                <a:cubicBezTo>
                  <a:pt x="418" y="125"/>
                  <a:pt x="433" y="124"/>
                  <a:pt x="448" y="124"/>
                </a:cubicBezTo>
                <a:cubicBezTo>
                  <a:pt x="462" y="124"/>
                  <a:pt x="477" y="125"/>
                  <a:pt x="491" y="128"/>
                </a:cubicBezTo>
                <a:cubicBezTo>
                  <a:pt x="506" y="131"/>
                  <a:pt x="519" y="135"/>
                  <a:pt x="533" y="141"/>
                </a:cubicBezTo>
                <a:cubicBezTo>
                  <a:pt x="547" y="146"/>
                  <a:pt x="559" y="153"/>
                  <a:pt x="572" y="161"/>
                </a:cubicBezTo>
                <a:cubicBezTo>
                  <a:pt x="584" y="170"/>
                  <a:pt x="595" y="179"/>
                  <a:pt x="605" y="189"/>
                </a:cubicBezTo>
                <a:cubicBezTo>
                  <a:pt x="616" y="200"/>
                  <a:pt x="625" y="211"/>
                  <a:pt x="633" y="223"/>
                </a:cubicBezTo>
                <a:cubicBezTo>
                  <a:pt x="641" y="235"/>
                  <a:pt x="648" y="248"/>
                  <a:pt x="654" y="262"/>
                </a:cubicBezTo>
                <a:cubicBezTo>
                  <a:pt x="659" y="275"/>
                  <a:pt x="664" y="289"/>
                  <a:pt x="667" y="303"/>
                </a:cubicBezTo>
                <a:cubicBezTo>
                  <a:pt x="669" y="318"/>
                  <a:pt x="671" y="332"/>
                  <a:pt x="671" y="347"/>
                </a:cubicBezTo>
                <a:cubicBezTo>
                  <a:pt x="671" y="362"/>
                  <a:pt x="669" y="376"/>
                  <a:pt x="667" y="391"/>
                </a:cubicBezTo>
                <a:cubicBezTo>
                  <a:pt x="664" y="405"/>
                  <a:pt x="659" y="419"/>
                  <a:pt x="654" y="432"/>
                </a:cubicBezTo>
                <a:cubicBezTo>
                  <a:pt x="648" y="446"/>
                  <a:pt x="641" y="459"/>
                  <a:pt x="633" y="471"/>
                </a:cubicBezTo>
                <a:cubicBezTo>
                  <a:pt x="625" y="483"/>
                  <a:pt x="616" y="494"/>
                  <a:pt x="605" y="505"/>
                </a:cubicBezTo>
                <a:cubicBezTo>
                  <a:pt x="595" y="515"/>
                  <a:pt x="584" y="524"/>
                  <a:pt x="572" y="533"/>
                </a:cubicBezTo>
                <a:cubicBezTo>
                  <a:pt x="559" y="541"/>
                  <a:pt x="547" y="548"/>
                  <a:pt x="533" y="553"/>
                </a:cubicBezTo>
                <a:cubicBezTo>
                  <a:pt x="519" y="559"/>
                  <a:pt x="506" y="563"/>
                  <a:pt x="491" y="566"/>
                </a:cubicBezTo>
                <a:cubicBezTo>
                  <a:pt x="477" y="569"/>
                  <a:pt x="462" y="570"/>
                  <a:pt x="448" y="570"/>
                </a:cubicBezTo>
                <a:cubicBezTo>
                  <a:pt x="433" y="570"/>
                  <a:pt x="418" y="569"/>
                  <a:pt x="404" y="566"/>
                </a:cubicBezTo>
                <a:cubicBezTo>
                  <a:pt x="390" y="563"/>
                  <a:pt x="376" y="559"/>
                  <a:pt x="362" y="553"/>
                </a:cubicBezTo>
                <a:cubicBezTo>
                  <a:pt x="349" y="548"/>
                  <a:pt x="336" y="541"/>
                  <a:pt x="324" y="533"/>
                </a:cubicBezTo>
                <a:cubicBezTo>
                  <a:pt x="311" y="524"/>
                  <a:pt x="300" y="515"/>
                  <a:pt x="290" y="505"/>
                </a:cubicBezTo>
                <a:cubicBezTo>
                  <a:pt x="279" y="494"/>
                  <a:pt x="270" y="483"/>
                  <a:pt x="262" y="471"/>
                </a:cubicBezTo>
                <a:cubicBezTo>
                  <a:pt x="254" y="459"/>
                  <a:pt x="247" y="446"/>
                  <a:pt x="241" y="432"/>
                </a:cubicBezTo>
                <a:cubicBezTo>
                  <a:pt x="236" y="419"/>
                  <a:pt x="232" y="405"/>
                  <a:pt x="229" y="391"/>
                </a:cubicBezTo>
                <a:cubicBezTo>
                  <a:pt x="226" y="376"/>
                  <a:pt x="224" y="362"/>
                  <a:pt x="224" y="347"/>
                </a:cubicBezTo>
                <a:moveTo>
                  <a:pt x="448" y="248"/>
                </a:moveTo>
                <a:cubicBezTo>
                  <a:pt x="448" y="303"/>
                  <a:pt x="403" y="347"/>
                  <a:pt x="348" y="347"/>
                </a:cubicBezTo>
                <a:cubicBezTo>
                  <a:pt x="337" y="347"/>
                  <a:pt x="327" y="345"/>
                  <a:pt x="317" y="342"/>
                </a:cubicBezTo>
                <a:cubicBezTo>
                  <a:pt x="308" y="339"/>
                  <a:pt x="298" y="344"/>
                  <a:pt x="299" y="353"/>
                </a:cubicBezTo>
                <a:cubicBezTo>
                  <a:pt x="299" y="364"/>
                  <a:pt x="301" y="375"/>
                  <a:pt x="304" y="385"/>
                </a:cubicBezTo>
                <a:cubicBezTo>
                  <a:pt x="325" y="465"/>
                  <a:pt x="407" y="512"/>
                  <a:pt x="486" y="491"/>
                </a:cubicBezTo>
                <a:cubicBezTo>
                  <a:pt x="565" y="469"/>
                  <a:pt x="613" y="388"/>
                  <a:pt x="591" y="308"/>
                </a:cubicBezTo>
                <a:cubicBezTo>
                  <a:pt x="574" y="244"/>
                  <a:pt x="517" y="201"/>
                  <a:pt x="454" y="198"/>
                </a:cubicBezTo>
                <a:cubicBezTo>
                  <a:pt x="445" y="198"/>
                  <a:pt x="440" y="208"/>
                  <a:pt x="442" y="216"/>
                </a:cubicBezTo>
                <a:cubicBezTo>
                  <a:pt x="446" y="226"/>
                  <a:pt x="448" y="237"/>
                  <a:pt x="448" y="248"/>
                </a:cubicBezTo>
                <a:close/>
              </a:path>
            </a:pathLst>
          </a:custGeom>
          <a:solidFill>
            <a:srgbClr val="87CEEB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文本框 183"/>
          <p:cNvSpPr txBox="1"/>
          <p:nvPr/>
        </p:nvSpPr>
        <p:spPr>
          <a:xfrm>
            <a:off x="5712480" y="4266360"/>
            <a:ext cx="716543" cy="18466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200" b="0" u="none" strike="noStrike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OpenSans"/>
                <a:cs typeface="Arial" panose="020B0604020202020204" pitchFamily="34" charset="0"/>
              </a:rPr>
              <a:t>Bar Soaps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任意多边形: 形状 184"/>
          <p:cNvSpPr/>
          <p:nvPr/>
        </p:nvSpPr>
        <p:spPr>
          <a:xfrm>
            <a:off x="8572320" y="3466800"/>
            <a:ext cx="1410120" cy="1410120"/>
          </a:xfrm>
          <a:custGeom>
            <a:avLst/>
            <a:gdLst/>
            <a:ahLst/>
            <a:cxnLst/>
            <a:rect l="0" t="0" r="r" b="b"/>
            <a:pathLst>
              <a:path w="3917" h="3917">
                <a:moveTo>
                  <a:pt x="0" y="3600"/>
                </a:moveTo>
                <a:lnTo>
                  <a:pt x="0" y="319"/>
                </a:lnTo>
                <a:cubicBezTo>
                  <a:pt x="0" y="298"/>
                  <a:pt x="2" y="277"/>
                  <a:pt x="6" y="257"/>
                </a:cubicBezTo>
                <a:cubicBezTo>
                  <a:pt x="10" y="236"/>
                  <a:pt x="16" y="217"/>
                  <a:pt x="24" y="197"/>
                </a:cubicBezTo>
                <a:cubicBezTo>
                  <a:pt x="32" y="178"/>
                  <a:pt x="42" y="160"/>
                  <a:pt x="54" y="141"/>
                </a:cubicBezTo>
                <a:cubicBezTo>
                  <a:pt x="65" y="124"/>
                  <a:pt x="78" y="108"/>
                  <a:pt x="93" y="93"/>
                </a:cubicBezTo>
                <a:cubicBezTo>
                  <a:pt x="108" y="79"/>
                  <a:pt x="124" y="65"/>
                  <a:pt x="141" y="54"/>
                </a:cubicBezTo>
                <a:cubicBezTo>
                  <a:pt x="158" y="42"/>
                  <a:pt x="177" y="32"/>
                  <a:pt x="196" y="25"/>
                </a:cubicBezTo>
                <a:cubicBezTo>
                  <a:pt x="215" y="17"/>
                  <a:pt x="235" y="11"/>
                  <a:pt x="256" y="6"/>
                </a:cubicBezTo>
                <a:cubicBezTo>
                  <a:pt x="276" y="2"/>
                  <a:pt x="297" y="0"/>
                  <a:pt x="317" y="0"/>
                </a:cubicBezTo>
                <a:lnTo>
                  <a:pt x="3599" y="0"/>
                </a:lnTo>
                <a:cubicBezTo>
                  <a:pt x="3620" y="0"/>
                  <a:pt x="3641" y="2"/>
                  <a:pt x="3661" y="6"/>
                </a:cubicBezTo>
                <a:cubicBezTo>
                  <a:pt x="3682" y="11"/>
                  <a:pt x="3702" y="17"/>
                  <a:pt x="3721" y="25"/>
                </a:cubicBezTo>
                <a:cubicBezTo>
                  <a:pt x="3740" y="32"/>
                  <a:pt x="3758" y="42"/>
                  <a:pt x="3776" y="54"/>
                </a:cubicBezTo>
                <a:cubicBezTo>
                  <a:pt x="3793" y="65"/>
                  <a:pt x="3809" y="79"/>
                  <a:pt x="3824" y="93"/>
                </a:cubicBezTo>
                <a:cubicBezTo>
                  <a:pt x="3839" y="108"/>
                  <a:pt x="3852" y="124"/>
                  <a:pt x="3863" y="141"/>
                </a:cubicBezTo>
                <a:cubicBezTo>
                  <a:pt x="3875" y="160"/>
                  <a:pt x="3885" y="178"/>
                  <a:pt x="3893" y="197"/>
                </a:cubicBezTo>
                <a:cubicBezTo>
                  <a:pt x="3901" y="217"/>
                  <a:pt x="3907" y="236"/>
                  <a:pt x="3911" y="257"/>
                </a:cubicBezTo>
                <a:cubicBezTo>
                  <a:pt x="3915" y="277"/>
                  <a:pt x="3917" y="298"/>
                  <a:pt x="3917" y="319"/>
                </a:cubicBezTo>
                <a:lnTo>
                  <a:pt x="3917" y="3600"/>
                </a:lnTo>
                <a:cubicBezTo>
                  <a:pt x="3917" y="3621"/>
                  <a:pt x="3915" y="3641"/>
                  <a:pt x="3911" y="3662"/>
                </a:cubicBezTo>
                <a:cubicBezTo>
                  <a:pt x="3907" y="3682"/>
                  <a:pt x="3901" y="3702"/>
                  <a:pt x="3893" y="3721"/>
                </a:cubicBezTo>
                <a:cubicBezTo>
                  <a:pt x="3885" y="3740"/>
                  <a:pt x="3875" y="3759"/>
                  <a:pt x="3863" y="3776"/>
                </a:cubicBezTo>
                <a:cubicBezTo>
                  <a:pt x="3852" y="3793"/>
                  <a:pt x="3839" y="3809"/>
                  <a:pt x="3824" y="3824"/>
                </a:cubicBezTo>
                <a:cubicBezTo>
                  <a:pt x="3809" y="3839"/>
                  <a:pt x="3793" y="3852"/>
                  <a:pt x="3776" y="3864"/>
                </a:cubicBezTo>
                <a:cubicBezTo>
                  <a:pt x="3758" y="3875"/>
                  <a:pt x="3740" y="3885"/>
                  <a:pt x="3721" y="3893"/>
                </a:cubicBezTo>
                <a:cubicBezTo>
                  <a:pt x="3702" y="3901"/>
                  <a:pt x="3682" y="3907"/>
                  <a:pt x="3661" y="3911"/>
                </a:cubicBezTo>
                <a:cubicBezTo>
                  <a:pt x="3641" y="3915"/>
                  <a:pt x="3620" y="3917"/>
                  <a:pt x="3599" y="3917"/>
                </a:cubicBezTo>
                <a:lnTo>
                  <a:pt x="317" y="3917"/>
                </a:lnTo>
                <a:cubicBezTo>
                  <a:pt x="297" y="3917"/>
                  <a:pt x="276" y="3915"/>
                  <a:pt x="256" y="3911"/>
                </a:cubicBezTo>
                <a:cubicBezTo>
                  <a:pt x="235" y="3907"/>
                  <a:pt x="215" y="3901"/>
                  <a:pt x="196" y="3893"/>
                </a:cubicBezTo>
                <a:cubicBezTo>
                  <a:pt x="177" y="3885"/>
                  <a:pt x="158" y="3875"/>
                  <a:pt x="141" y="3864"/>
                </a:cubicBezTo>
                <a:cubicBezTo>
                  <a:pt x="124" y="3852"/>
                  <a:pt x="108" y="3839"/>
                  <a:pt x="93" y="3824"/>
                </a:cubicBezTo>
                <a:cubicBezTo>
                  <a:pt x="78" y="3809"/>
                  <a:pt x="65" y="3793"/>
                  <a:pt x="54" y="3776"/>
                </a:cubicBezTo>
                <a:cubicBezTo>
                  <a:pt x="42" y="3759"/>
                  <a:pt x="32" y="3740"/>
                  <a:pt x="24" y="3721"/>
                </a:cubicBezTo>
                <a:cubicBezTo>
                  <a:pt x="16" y="3702"/>
                  <a:pt x="10" y="3682"/>
                  <a:pt x="6" y="3662"/>
                </a:cubicBezTo>
                <a:cubicBezTo>
                  <a:pt x="2" y="3641"/>
                  <a:pt x="0" y="3621"/>
                  <a:pt x="0" y="3600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任意多边形: 形状 185"/>
          <p:cNvSpPr/>
          <p:nvPr/>
        </p:nvSpPr>
        <p:spPr>
          <a:xfrm>
            <a:off x="9134280" y="3857400"/>
            <a:ext cx="286200" cy="286200"/>
          </a:xfrm>
          <a:custGeom>
            <a:avLst/>
            <a:gdLst/>
            <a:ahLst/>
            <a:cxnLst/>
            <a:rect l="0" t="0" r="r" b="b"/>
            <a:pathLst>
              <a:path w="795" h="795">
                <a:moveTo>
                  <a:pt x="442" y="18"/>
                </a:moveTo>
                <a:cubicBezTo>
                  <a:pt x="418" y="-6"/>
                  <a:pt x="377" y="-6"/>
                  <a:pt x="353" y="18"/>
                </a:cubicBezTo>
                <a:lnTo>
                  <a:pt x="18" y="353"/>
                </a:lnTo>
                <a:cubicBezTo>
                  <a:pt x="-6" y="377"/>
                  <a:pt x="-6" y="417"/>
                  <a:pt x="18" y="441"/>
                </a:cubicBezTo>
                <a:lnTo>
                  <a:pt x="353" y="776"/>
                </a:lnTo>
                <a:cubicBezTo>
                  <a:pt x="377" y="801"/>
                  <a:pt x="417" y="801"/>
                  <a:pt x="442" y="776"/>
                </a:cubicBezTo>
                <a:lnTo>
                  <a:pt x="777" y="441"/>
                </a:lnTo>
                <a:cubicBezTo>
                  <a:pt x="801" y="417"/>
                  <a:pt x="801" y="377"/>
                  <a:pt x="777" y="353"/>
                </a:cubicBezTo>
                <a:lnTo>
                  <a:pt x="442" y="18"/>
                </a:lnTo>
                <a:close/>
              </a:path>
            </a:pathLst>
          </a:custGeom>
          <a:solidFill>
            <a:srgbClr val="87CEEB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文本框 186"/>
          <p:cNvSpPr txBox="1"/>
          <p:nvPr/>
        </p:nvSpPr>
        <p:spPr>
          <a:xfrm>
            <a:off x="7297920" y="4266360"/>
            <a:ext cx="751809" cy="18466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200" b="0" u="none" strike="noStrike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OpenSans"/>
                <a:cs typeface="Arial" panose="020B0604020202020204" pitchFamily="34" charset="0"/>
              </a:rPr>
              <a:t>Eye Masks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任意多边形: 形状 187"/>
          <p:cNvSpPr/>
          <p:nvPr/>
        </p:nvSpPr>
        <p:spPr>
          <a:xfrm>
            <a:off x="10172520" y="3466800"/>
            <a:ext cx="1410120" cy="1410120"/>
          </a:xfrm>
          <a:custGeom>
            <a:avLst/>
            <a:gdLst/>
            <a:ahLst/>
            <a:cxnLst/>
            <a:rect l="0" t="0" r="r" b="b"/>
            <a:pathLst>
              <a:path w="3917" h="3917">
                <a:moveTo>
                  <a:pt x="0" y="3600"/>
                </a:moveTo>
                <a:lnTo>
                  <a:pt x="0" y="319"/>
                </a:lnTo>
                <a:cubicBezTo>
                  <a:pt x="0" y="298"/>
                  <a:pt x="2" y="277"/>
                  <a:pt x="6" y="257"/>
                </a:cubicBezTo>
                <a:cubicBezTo>
                  <a:pt x="10" y="236"/>
                  <a:pt x="16" y="217"/>
                  <a:pt x="24" y="197"/>
                </a:cubicBezTo>
                <a:cubicBezTo>
                  <a:pt x="32" y="178"/>
                  <a:pt x="42" y="160"/>
                  <a:pt x="53" y="141"/>
                </a:cubicBezTo>
                <a:cubicBezTo>
                  <a:pt x="65" y="124"/>
                  <a:pt x="78" y="108"/>
                  <a:pt x="93" y="93"/>
                </a:cubicBezTo>
                <a:cubicBezTo>
                  <a:pt x="108" y="79"/>
                  <a:pt x="124" y="65"/>
                  <a:pt x="141" y="54"/>
                </a:cubicBezTo>
                <a:cubicBezTo>
                  <a:pt x="158" y="42"/>
                  <a:pt x="177" y="32"/>
                  <a:pt x="196" y="25"/>
                </a:cubicBezTo>
                <a:cubicBezTo>
                  <a:pt x="215" y="17"/>
                  <a:pt x="235" y="11"/>
                  <a:pt x="256" y="6"/>
                </a:cubicBezTo>
                <a:cubicBezTo>
                  <a:pt x="276" y="2"/>
                  <a:pt x="297" y="0"/>
                  <a:pt x="317" y="0"/>
                </a:cubicBezTo>
                <a:lnTo>
                  <a:pt x="3599" y="0"/>
                </a:lnTo>
                <a:cubicBezTo>
                  <a:pt x="3620" y="0"/>
                  <a:pt x="3641" y="2"/>
                  <a:pt x="3661" y="6"/>
                </a:cubicBezTo>
                <a:cubicBezTo>
                  <a:pt x="3682" y="11"/>
                  <a:pt x="3702" y="17"/>
                  <a:pt x="3721" y="25"/>
                </a:cubicBezTo>
                <a:cubicBezTo>
                  <a:pt x="3740" y="32"/>
                  <a:pt x="3758" y="42"/>
                  <a:pt x="3776" y="54"/>
                </a:cubicBezTo>
                <a:cubicBezTo>
                  <a:pt x="3793" y="65"/>
                  <a:pt x="3809" y="79"/>
                  <a:pt x="3824" y="93"/>
                </a:cubicBezTo>
                <a:cubicBezTo>
                  <a:pt x="3839" y="108"/>
                  <a:pt x="3852" y="124"/>
                  <a:pt x="3863" y="141"/>
                </a:cubicBezTo>
                <a:cubicBezTo>
                  <a:pt x="3875" y="160"/>
                  <a:pt x="3885" y="178"/>
                  <a:pt x="3893" y="197"/>
                </a:cubicBezTo>
                <a:cubicBezTo>
                  <a:pt x="3901" y="217"/>
                  <a:pt x="3907" y="236"/>
                  <a:pt x="3911" y="257"/>
                </a:cubicBezTo>
                <a:cubicBezTo>
                  <a:pt x="3915" y="277"/>
                  <a:pt x="3917" y="298"/>
                  <a:pt x="3917" y="319"/>
                </a:cubicBezTo>
                <a:lnTo>
                  <a:pt x="3917" y="3600"/>
                </a:lnTo>
                <a:cubicBezTo>
                  <a:pt x="3917" y="3621"/>
                  <a:pt x="3915" y="3641"/>
                  <a:pt x="3911" y="3662"/>
                </a:cubicBezTo>
                <a:cubicBezTo>
                  <a:pt x="3907" y="3682"/>
                  <a:pt x="3901" y="3702"/>
                  <a:pt x="3893" y="3721"/>
                </a:cubicBezTo>
                <a:cubicBezTo>
                  <a:pt x="3885" y="3740"/>
                  <a:pt x="3875" y="3759"/>
                  <a:pt x="3863" y="3776"/>
                </a:cubicBezTo>
                <a:cubicBezTo>
                  <a:pt x="3852" y="3793"/>
                  <a:pt x="3839" y="3809"/>
                  <a:pt x="3824" y="3824"/>
                </a:cubicBezTo>
                <a:cubicBezTo>
                  <a:pt x="3809" y="3839"/>
                  <a:pt x="3793" y="3852"/>
                  <a:pt x="3776" y="3864"/>
                </a:cubicBezTo>
                <a:cubicBezTo>
                  <a:pt x="3758" y="3875"/>
                  <a:pt x="3740" y="3885"/>
                  <a:pt x="3721" y="3893"/>
                </a:cubicBezTo>
                <a:cubicBezTo>
                  <a:pt x="3702" y="3901"/>
                  <a:pt x="3682" y="3907"/>
                  <a:pt x="3661" y="3911"/>
                </a:cubicBezTo>
                <a:cubicBezTo>
                  <a:pt x="3641" y="3915"/>
                  <a:pt x="3620" y="3917"/>
                  <a:pt x="3599" y="3917"/>
                </a:cubicBezTo>
                <a:lnTo>
                  <a:pt x="317" y="3917"/>
                </a:lnTo>
                <a:cubicBezTo>
                  <a:pt x="297" y="3917"/>
                  <a:pt x="276" y="3915"/>
                  <a:pt x="256" y="3911"/>
                </a:cubicBezTo>
                <a:cubicBezTo>
                  <a:pt x="235" y="3907"/>
                  <a:pt x="215" y="3901"/>
                  <a:pt x="196" y="3893"/>
                </a:cubicBezTo>
                <a:cubicBezTo>
                  <a:pt x="177" y="3885"/>
                  <a:pt x="158" y="3875"/>
                  <a:pt x="141" y="3864"/>
                </a:cubicBezTo>
                <a:cubicBezTo>
                  <a:pt x="124" y="3852"/>
                  <a:pt x="108" y="3839"/>
                  <a:pt x="93" y="3824"/>
                </a:cubicBezTo>
                <a:cubicBezTo>
                  <a:pt x="78" y="3809"/>
                  <a:pt x="65" y="3793"/>
                  <a:pt x="53" y="3776"/>
                </a:cubicBezTo>
                <a:cubicBezTo>
                  <a:pt x="42" y="3759"/>
                  <a:pt x="32" y="3740"/>
                  <a:pt x="24" y="3721"/>
                </a:cubicBezTo>
                <a:cubicBezTo>
                  <a:pt x="16" y="3702"/>
                  <a:pt x="10" y="3682"/>
                  <a:pt x="6" y="3662"/>
                </a:cubicBezTo>
                <a:cubicBezTo>
                  <a:pt x="2" y="3641"/>
                  <a:pt x="0" y="3621"/>
                  <a:pt x="0" y="3600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" name="任意多边形: 形状 188"/>
          <p:cNvSpPr/>
          <p:nvPr/>
        </p:nvSpPr>
        <p:spPr>
          <a:xfrm>
            <a:off x="10734480" y="3857400"/>
            <a:ext cx="286200" cy="286200"/>
          </a:xfrm>
          <a:custGeom>
            <a:avLst/>
            <a:gdLst/>
            <a:ahLst/>
            <a:cxnLst/>
            <a:rect l="0" t="0" r="r" b="b"/>
            <a:pathLst>
              <a:path w="795" h="795">
                <a:moveTo>
                  <a:pt x="531" y="15"/>
                </a:moveTo>
                <a:cubicBezTo>
                  <a:pt x="512" y="-5"/>
                  <a:pt x="480" y="-5"/>
                  <a:pt x="461" y="15"/>
                </a:cubicBezTo>
                <a:cubicBezTo>
                  <a:pt x="442" y="34"/>
                  <a:pt x="442" y="66"/>
                  <a:pt x="461" y="85"/>
                </a:cubicBezTo>
                <a:lnTo>
                  <a:pt x="476" y="99"/>
                </a:lnTo>
                <a:lnTo>
                  <a:pt x="44" y="531"/>
                </a:lnTo>
                <a:cubicBezTo>
                  <a:pt x="16" y="559"/>
                  <a:pt x="0" y="597"/>
                  <a:pt x="0" y="637"/>
                </a:cubicBezTo>
                <a:lnTo>
                  <a:pt x="0" y="645"/>
                </a:lnTo>
                <a:cubicBezTo>
                  <a:pt x="0" y="727"/>
                  <a:pt x="67" y="795"/>
                  <a:pt x="149" y="795"/>
                </a:cubicBezTo>
                <a:lnTo>
                  <a:pt x="157" y="795"/>
                </a:lnTo>
                <a:cubicBezTo>
                  <a:pt x="197" y="795"/>
                  <a:pt x="235" y="778"/>
                  <a:pt x="263" y="750"/>
                </a:cubicBezTo>
                <a:lnTo>
                  <a:pt x="695" y="318"/>
                </a:lnTo>
                <a:lnTo>
                  <a:pt x="709" y="333"/>
                </a:lnTo>
                <a:cubicBezTo>
                  <a:pt x="730" y="352"/>
                  <a:pt x="761" y="352"/>
                  <a:pt x="780" y="333"/>
                </a:cubicBezTo>
                <a:cubicBezTo>
                  <a:pt x="800" y="314"/>
                  <a:pt x="800" y="282"/>
                  <a:pt x="780" y="263"/>
                </a:cubicBezTo>
                <a:lnTo>
                  <a:pt x="731" y="213"/>
                </a:lnTo>
                <a:lnTo>
                  <a:pt x="581" y="64"/>
                </a:lnTo>
                <a:lnTo>
                  <a:pt x="531" y="15"/>
                </a:lnTo>
                <a:moveTo>
                  <a:pt x="318" y="397"/>
                </a:moveTo>
                <a:lnTo>
                  <a:pt x="546" y="170"/>
                </a:lnTo>
                <a:lnTo>
                  <a:pt x="624" y="248"/>
                </a:lnTo>
                <a:lnTo>
                  <a:pt x="476" y="397"/>
                </a:lnTo>
                <a:lnTo>
                  <a:pt x="318" y="397"/>
                </a:lnTo>
                <a:close/>
              </a:path>
            </a:pathLst>
          </a:custGeom>
          <a:solidFill>
            <a:srgbClr val="87CEEB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文本框 189"/>
          <p:cNvSpPr txBox="1"/>
          <p:nvPr/>
        </p:nvSpPr>
        <p:spPr>
          <a:xfrm>
            <a:off x="8884353" y="4266360"/>
            <a:ext cx="870431" cy="18466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200" b="0" u="none" strike="noStrike" dirty="0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OpenSans"/>
                <a:cs typeface="Arial" panose="020B0604020202020204" pitchFamily="34" charset="0"/>
              </a:rPr>
              <a:t>Body Scrubs</a:t>
            </a:r>
            <a:endParaRPr lang="en-US" sz="120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任意多边形: 形状 190"/>
          <p:cNvSpPr/>
          <p:nvPr/>
        </p:nvSpPr>
        <p:spPr>
          <a:xfrm>
            <a:off x="5371920" y="5257440"/>
            <a:ext cx="6210720" cy="19440"/>
          </a:xfrm>
          <a:custGeom>
            <a:avLst/>
            <a:gdLst/>
            <a:ahLst/>
            <a:cxnLst/>
            <a:rect l="0" t="0" r="r" b="b"/>
            <a:pathLst>
              <a:path w="17252" h="54">
                <a:moveTo>
                  <a:pt x="0" y="0"/>
                </a:moveTo>
                <a:lnTo>
                  <a:pt x="17252" y="0"/>
                </a:lnTo>
                <a:lnTo>
                  <a:pt x="17252" y="54"/>
                </a:lnTo>
                <a:lnTo>
                  <a:pt x="0" y="54"/>
                </a:lnTo>
                <a:lnTo>
                  <a:pt x="0" y="0"/>
                </a:lnTo>
                <a:close/>
              </a:path>
            </a:pathLst>
          </a:custGeom>
          <a:solidFill>
            <a:srgbClr val="87CEEB">
              <a:alpha val="3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文本框 191"/>
          <p:cNvSpPr txBox="1"/>
          <p:nvPr/>
        </p:nvSpPr>
        <p:spPr>
          <a:xfrm>
            <a:off x="10600560" y="4266360"/>
            <a:ext cx="528991" cy="18466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200" b="0" u="none" strike="noStrike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OpenSans"/>
                <a:cs typeface="Arial" panose="020B0604020202020204" pitchFamily="34" charset="0"/>
              </a:rPr>
              <a:t>Serums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" name="任意多边形: 形状 192"/>
          <p:cNvSpPr/>
          <p:nvPr/>
        </p:nvSpPr>
        <p:spPr>
          <a:xfrm>
            <a:off x="5266800" y="5794560"/>
            <a:ext cx="457560" cy="457560"/>
          </a:xfrm>
          <a:custGeom>
            <a:avLst/>
            <a:gdLst/>
            <a:ahLst/>
            <a:cxnLst/>
            <a:rect l="0" t="0" r="r" b="b"/>
            <a:pathLst>
              <a:path w="1271" h="1271">
                <a:moveTo>
                  <a:pt x="1271" y="636"/>
                </a:moveTo>
                <a:cubicBezTo>
                  <a:pt x="1271" y="657"/>
                  <a:pt x="1270" y="678"/>
                  <a:pt x="1268" y="698"/>
                </a:cubicBezTo>
                <a:cubicBezTo>
                  <a:pt x="1266" y="719"/>
                  <a:pt x="1263" y="740"/>
                  <a:pt x="1259" y="760"/>
                </a:cubicBezTo>
                <a:cubicBezTo>
                  <a:pt x="1255" y="780"/>
                  <a:pt x="1250" y="801"/>
                  <a:pt x="1244" y="820"/>
                </a:cubicBezTo>
                <a:cubicBezTo>
                  <a:pt x="1238" y="840"/>
                  <a:pt x="1231" y="860"/>
                  <a:pt x="1223" y="879"/>
                </a:cubicBezTo>
                <a:cubicBezTo>
                  <a:pt x="1215" y="898"/>
                  <a:pt x="1206" y="917"/>
                  <a:pt x="1196" y="935"/>
                </a:cubicBezTo>
                <a:cubicBezTo>
                  <a:pt x="1186" y="954"/>
                  <a:pt x="1176" y="972"/>
                  <a:pt x="1164" y="989"/>
                </a:cubicBezTo>
                <a:cubicBezTo>
                  <a:pt x="1152" y="1006"/>
                  <a:pt x="1140" y="1023"/>
                  <a:pt x="1127" y="1039"/>
                </a:cubicBezTo>
                <a:cubicBezTo>
                  <a:pt x="1114" y="1055"/>
                  <a:pt x="1100" y="1070"/>
                  <a:pt x="1085" y="1085"/>
                </a:cubicBezTo>
                <a:cubicBezTo>
                  <a:pt x="1070" y="1100"/>
                  <a:pt x="1055" y="1114"/>
                  <a:pt x="1039" y="1127"/>
                </a:cubicBezTo>
                <a:cubicBezTo>
                  <a:pt x="1023" y="1140"/>
                  <a:pt x="1006" y="1153"/>
                  <a:pt x="989" y="1164"/>
                </a:cubicBezTo>
                <a:cubicBezTo>
                  <a:pt x="971" y="1176"/>
                  <a:pt x="954" y="1186"/>
                  <a:pt x="934" y="1196"/>
                </a:cubicBezTo>
                <a:cubicBezTo>
                  <a:pt x="916" y="1206"/>
                  <a:pt x="897" y="1215"/>
                  <a:pt x="878" y="1223"/>
                </a:cubicBezTo>
                <a:cubicBezTo>
                  <a:pt x="859" y="1231"/>
                  <a:pt x="839" y="1238"/>
                  <a:pt x="819" y="1244"/>
                </a:cubicBezTo>
                <a:cubicBezTo>
                  <a:pt x="799" y="1250"/>
                  <a:pt x="779" y="1255"/>
                  <a:pt x="759" y="1259"/>
                </a:cubicBezTo>
                <a:cubicBezTo>
                  <a:pt x="738" y="1263"/>
                  <a:pt x="718" y="1266"/>
                  <a:pt x="697" y="1268"/>
                </a:cubicBezTo>
                <a:cubicBezTo>
                  <a:pt x="677" y="1270"/>
                  <a:pt x="656" y="1271"/>
                  <a:pt x="635" y="1271"/>
                </a:cubicBezTo>
                <a:cubicBezTo>
                  <a:pt x="614" y="1271"/>
                  <a:pt x="593" y="1270"/>
                  <a:pt x="573" y="1268"/>
                </a:cubicBezTo>
                <a:cubicBezTo>
                  <a:pt x="552" y="1266"/>
                  <a:pt x="532" y="1263"/>
                  <a:pt x="511" y="1259"/>
                </a:cubicBezTo>
                <a:cubicBezTo>
                  <a:pt x="491" y="1255"/>
                  <a:pt x="471" y="1250"/>
                  <a:pt x="451" y="1244"/>
                </a:cubicBezTo>
                <a:cubicBezTo>
                  <a:pt x="431" y="1238"/>
                  <a:pt x="411" y="1231"/>
                  <a:pt x="392" y="1223"/>
                </a:cubicBezTo>
                <a:cubicBezTo>
                  <a:pt x="373" y="1215"/>
                  <a:pt x="354" y="1206"/>
                  <a:pt x="336" y="1196"/>
                </a:cubicBezTo>
                <a:cubicBezTo>
                  <a:pt x="317" y="1186"/>
                  <a:pt x="300" y="1176"/>
                  <a:pt x="282" y="1164"/>
                </a:cubicBezTo>
                <a:cubicBezTo>
                  <a:pt x="265" y="1153"/>
                  <a:pt x="248" y="1140"/>
                  <a:pt x="232" y="1127"/>
                </a:cubicBezTo>
                <a:cubicBezTo>
                  <a:pt x="216" y="1114"/>
                  <a:pt x="201" y="1100"/>
                  <a:pt x="186" y="1085"/>
                </a:cubicBezTo>
                <a:cubicBezTo>
                  <a:pt x="171" y="1070"/>
                  <a:pt x="157" y="1055"/>
                  <a:pt x="144" y="1039"/>
                </a:cubicBezTo>
                <a:cubicBezTo>
                  <a:pt x="131" y="1023"/>
                  <a:pt x="119" y="1006"/>
                  <a:pt x="107" y="989"/>
                </a:cubicBezTo>
                <a:cubicBezTo>
                  <a:pt x="95" y="972"/>
                  <a:pt x="85" y="954"/>
                  <a:pt x="75" y="935"/>
                </a:cubicBezTo>
                <a:cubicBezTo>
                  <a:pt x="65" y="917"/>
                  <a:pt x="56" y="898"/>
                  <a:pt x="48" y="879"/>
                </a:cubicBezTo>
                <a:cubicBezTo>
                  <a:pt x="40" y="860"/>
                  <a:pt x="33" y="840"/>
                  <a:pt x="27" y="820"/>
                </a:cubicBezTo>
                <a:cubicBezTo>
                  <a:pt x="21" y="801"/>
                  <a:pt x="16" y="780"/>
                  <a:pt x="12" y="760"/>
                </a:cubicBezTo>
                <a:cubicBezTo>
                  <a:pt x="8" y="740"/>
                  <a:pt x="5" y="719"/>
                  <a:pt x="3" y="698"/>
                </a:cubicBezTo>
                <a:cubicBezTo>
                  <a:pt x="1" y="678"/>
                  <a:pt x="0" y="657"/>
                  <a:pt x="0" y="636"/>
                </a:cubicBezTo>
                <a:cubicBezTo>
                  <a:pt x="0" y="615"/>
                  <a:pt x="1" y="595"/>
                  <a:pt x="3" y="574"/>
                </a:cubicBezTo>
                <a:cubicBezTo>
                  <a:pt x="5" y="553"/>
                  <a:pt x="8" y="533"/>
                  <a:pt x="12" y="512"/>
                </a:cubicBezTo>
                <a:cubicBezTo>
                  <a:pt x="16" y="492"/>
                  <a:pt x="21" y="472"/>
                  <a:pt x="27" y="452"/>
                </a:cubicBezTo>
                <a:cubicBezTo>
                  <a:pt x="33" y="432"/>
                  <a:pt x="40" y="412"/>
                  <a:pt x="48" y="393"/>
                </a:cubicBezTo>
                <a:cubicBezTo>
                  <a:pt x="56" y="374"/>
                  <a:pt x="65" y="354"/>
                  <a:pt x="75" y="336"/>
                </a:cubicBezTo>
                <a:cubicBezTo>
                  <a:pt x="85" y="317"/>
                  <a:pt x="95" y="300"/>
                  <a:pt x="107" y="282"/>
                </a:cubicBezTo>
                <a:cubicBezTo>
                  <a:pt x="119" y="265"/>
                  <a:pt x="131" y="248"/>
                  <a:pt x="144" y="232"/>
                </a:cubicBezTo>
                <a:cubicBezTo>
                  <a:pt x="157" y="216"/>
                  <a:pt x="171" y="201"/>
                  <a:pt x="186" y="186"/>
                </a:cubicBezTo>
                <a:cubicBezTo>
                  <a:pt x="201" y="171"/>
                  <a:pt x="216" y="157"/>
                  <a:pt x="232" y="144"/>
                </a:cubicBezTo>
                <a:cubicBezTo>
                  <a:pt x="248" y="131"/>
                  <a:pt x="265" y="119"/>
                  <a:pt x="282" y="107"/>
                </a:cubicBezTo>
                <a:cubicBezTo>
                  <a:pt x="300" y="96"/>
                  <a:pt x="317" y="85"/>
                  <a:pt x="336" y="75"/>
                </a:cubicBezTo>
                <a:cubicBezTo>
                  <a:pt x="354" y="65"/>
                  <a:pt x="373" y="56"/>
                  <a:pt x="392" y="48"/>
                </a:cubicBezTo>
                <a:cubicBezTo>
                  <a:pt x="411" y="40"/>
                  <a:pt x="431" y="33"/>
                  <a:pt x="451" y="27"/>
                </a:cubicBezTo>
                <a:cubicBezTo>
                  <a:pt x="471" y="21"/>
                  <a:pt x="491" y="16"/>
                  <a:pt x="511" y="12"/>
                </a:cubicBezTo>
                <a:cubicBezTo>
                  <a:pt x="532" y="8"/>
                  <a:pt x="552" y="5"/>
                  <a:pt x="573" y="3"/>
                </a:cubicBezTo>
                <a:cubicBezTo>
                  <a:pt x="593" y="1"/>
                  <a:pt x="614" y="0"/>
                  <a:pt x="635" y="0"/>
                </a:cubicBezTo>
                <a:cubicBezTo>
                  <a:pt x="656" y="0"/>
                  <a:pt x="677" y="1"/>
                  <a:pt x="697" y="3"/>
                </a:cubicBezTo>
                <a:cubicBezTo>
                  <a:pt x="718" y="5"/>
                  <a:pt x="738" y="8"/>
                  <a:pt x="759" y="12"/>
                </a:cubicBezTo>
                <a:cubicBezTo>
                  <a:pt x="779" y="16"/>
                  <a:pt x="799" y="21"/>
                  <a:pt x="819" y="27"/>
                </a:cubicBezTo>
                <a:cubicBezTo>
                  <a:pt x="839" y="33"/>
                  <a:pt x="859" y="40"/>
                  <a:pt x="878" y="48"/>
                </a:cubicBezTo>
                <a:cubicBezTo>
                  <a:pt x="897" y="56"/>
                  <a:pt x="916" y="65"/>
                  <a:pt x="934" y="75"/>
                </a:cubicBezTo>
                <a:cubicBezTo>
                  <a:pt x="954" y="85"/>
                  <a:pt x="971" y="96"/>
                  <a:pt x="989" y="107"/>
                </a:cubicBezTo>
                <a:cubicBezTo>
                  <a:pt x="1006" y="119"/>
                  <a:pt x="1023" y="131"/>
                  <a:pt x="1039" y="144"/>
                </a:cubicBezTo>
                <a:cubicBezTo>
                  <a:pt x="1055" y="157"/>
                  <a:pt x="1070" y="171"/>
                  <a:pt x="1085" y="186"/>
                </a:cubicBezTo>
                <a:cubicBezTo>
                  <a:pt x="1100" y="201"/>
                  <a:pt x="1114" y="216"/>
                  <a:pt x="1127" y="232"/>
                </a:cubicBezTo>
                <a:cubicBezTo>
                  <a:pt x="1140" y="248"/>
                  <a:pt x="1152" y="265"/>
                  <a:pt x="1164" y="282"/>
                </a:cubicBezTo>
                <a:cubicBezTo>
                  <a:pt x="1176" y="300"/>
                  <a:pt x="1186" y="317"/>
                  <a:pt x="1196" y="336"/>
                </a:cubicBezTo>
                <a:cubicBezTo>
                  <a:pt x="1206" y="354"/>
                  <a:pt x="1215" y="374"/>
                  <a:pt x="1223" y="393"/>
                </a:cubicBezTo>
                <a:cubicBezTo>
                  <a:pt x="1231" y="412"/>
                  <a:pt x="1238" y="432"/>
                  <a:pt x="1244" y="452"/>
                </a:cubicBezTo>
                <a:cubicBezTo>
                  <a:pt x="1250" y="472"/>
                  <a:pt x="1255" y="492"/>
                  <a:pt x="1259" y="512"/>
                </a:cubicBezTo>
                <a:cubicBezTo>
                  <a:pt x="1263" y="533"/>
                  <a:pt x="1266" y="553"/>
                  <a:pt x="1268" y="574"/>
                </a:cubicBezTo>
                <a:cubicBezTo>
                  <a:pt x="1270" y="595"/>
                  <a:pt x="1271" y="615"/>
                  <a:pt x="1271" y="636"/>
                </a:cubicBezTo>
                <a:close/>
              </a:path>
            </a:pathLst>
          </a:custGeom>
          <a:solidFill>
            <a:srgbClr val="228B22">
              <a:alpha val="1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任意多边形: 形状 193"/>
          <p:cNvSpPr/>
          <p:nvPr/>
        </p:nvSpPr>
        <p:spPr>
          <a:xfrm>
            <a:off x="5400000" y="5909040"/>
            <a:ext cx="200520" cy="229320"/>
          </a:xfrm>
          <a:custGeom>
            <a:avLst/>
            <a:gdLst/>
            <a:ahLst/>
            <a:cxnLst/>
            <a:rect l="0" t="0" r="r" b="b"/>
            <a:pathLst>
              <a:path w="557" h="637">
                <a:moveTo>
                  <a:pt x="358" y="0"/>
                </a:moveTo>
                <a:lnTo>
                  <a:pt x="199" y="0"/>
                </a:lnTo>
                <a:lnTo>
                  <a:pt x="159" y="0"/>
                </a:lnTo>
                <a:cubicBezTo>
                  <a:pt x="137" y="0"/>
                  <a:pt x="119" y="17"/>
                  <a:pt x="119" y="39"/>
                </a:cubicBezTo>
                <a:cubicBezTo>
                  <a:pt x="119" y="61"/>
                  <a:pt x="137" y="79"/>
                  <a:pt x="159" y="79"/>
                </a:cubicBezTo>
                <a:lnTo>
                  <a:pt x="159" y="245"/>
                </a:lnTo>
                <a:cubicBezTo>
                  <a:pt x="159" y="259"/>
                  <a:pt x="155" y="274"/>
                  <a:pt x="147" y="286"/>
                </a:cubicBezTo>
                <a:lnTo>
                  <a:pt x="13" y="505"/>
                </a:lnTo>
                <a:cubicBezTo>
                  <a:pt x="5" y="519"/>
                  <a:pt x="0" y="535"/>
                  <a:pt x="0" y="551"/>
                </a:cubicBezTo>
                <a:cubicBezTo>
                  <a:pt x="0" y="598"/>
                  <a:pt x="39" y="637"/>
                  <a:pt x="86" y="637"/>
                </a:cubicBezTo>
                <a:lnTo>
                  <a:pt x="470" y="637"/>
                </a:lnTo>
                <a:cubicBezTo>
                  <a:pt x="517" y="637"/>
                  <a:pt x="557" y="598"/>
                  <a:pt x="557" y="551"/>
                </a:cubicBezTo>
                <a:cubicBezTo>
                  <a:pt x="557" y="535"/>
                  <a:pt x="553" y="519"/>
                  <a:pt x="544" y="505"/>
                </a:cubicBezTo>
                <a:lnTo>
                  <a:pt x="409" y="286"/>
                </a:lnTo>
                <a:cubicBezTo>
                  <a:pt x="401" y="274"/>
                  <a:pt x="397" y="259"/>
                  <a:pt x="397" y="245"/>
                </a:cubicBezTo>
                <a:lnTo>
                  <a:pt x="397" y="79"/>
                </a:lnTo>
                <a:cubicBezTo>
                  <a:pt x="419" y="79"/>
                  <a:pt x="437" y="61"/>
                  <a:pt x="437" y="39"/>
                </a:cubicBezTo>
                <a:cubicBezTo>
                  <a:pt x="437" y="17"/>
                  <a:pt x="419" y="0"/>
                  <a:pt x="397" y="0"/>
                </a:cubicBezTo>
                <a:lnTo>
                  <a:pt x="358" y="0"/>
                </a:lnTo>
                <a:moveTo>
                  <a:pt x="239" y="245"/>
                </a:moveTo>
                <a:lnTo>
                  <a:pt x="239" y="79"/>
                </a:lnTo>
                <a:lnTo>
                  <a:pt x="318" y="79"/>
                </a:lnTo>
                <a:lnTo>
                  <a:pt x="318" y="245"/>
                </a:lnTo>
                <a:cubicBezTo>
                  <a:pt x="318" y="274"/>
                  <a:pt x="326" y="303"/>
                  <a:pt x="341" y="328"/>
                </a:cubicBezTo>
                <a:lnTo>
                  <a:pt x="384" y="397"/>
                </a:lnTo>
                <a:lnTo>
                  <a:pt x="172" y="397"/>
                </a:lnTo>
                <a:lnTo>
                  <a:pt x="215" y="328"/>
                </a:lnTo>
                <a:cubicBezTo>
                  <a:pt x="230" y="303"/>
                  <a:pt x="239" y="274"/>
                  <a:pt x="239" y="245"/>
                </a:cubicBezTo>
                <a:close/>
              </a:path>
            </a:pathLst>
          </a:custGeom>
          <a:solidFill>
            <a:srgbClr val="228B22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文本框 194"/>
          <p:cNvSpPr txBox="1"/>
          <p:nvPr/>
        </p:nvSpPr>
        <p:spPr>
          <a:xfrm>
            <a:off x="5380740" y="5405220"/>
            <a:ext cx="2287486" cy="230832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500" b="1" u="none" strike="noStrike" dirty="0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Our Specialized Services</a:t>
            </a:r>
            <a:endParaRPr lang="en-US" sz="150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文本框 195"/>
          <p:cNvSpPr txBox="1"/>
          <p:nvPr/>
        </p:nvSpPr>
        <p:spPr>
          <a:xfrm>
            <a:off x="5876640" y="5811480"/>
            <a:ext cx="1644681" cy="207749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50" b="0" u="none" strike="noStrike" dirty="0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OpenSans"/>
                <a:cs typeface="Arial" panose="020B0604020202020204" pitchFamily="34" charset="0"/>
              </a:rPr>
              <a:t>Custom Formulations</a:t>
            </a:r>
            <a:endParaRPr lang="en-US" sz="135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" name="文本框 196"/>
          <p:cNvSpPr txBox="1"/>
          <p:nvPr/>
        </p:nvSpPr>
        <p:spPr>
          <a:xfrm>
            <a:off x="5876640" y="6108120"/>
            <a:ext cx="2084801" cy="369332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200" b="0" u="none" strike="noStrike" dirty="0">
                <a:solidFill>
                  <a:srgbClr val="7F8C8D"/>
                </a:solidFill>
                <a:effectLst/>
                <a:uFillTx/>
                <a:latin typeface="Arial" panose="020B0604020202020204" pitchFamily="34" charset="0"/>
                <a:ea typeface="OpenSans"/>
                <a:cs typeface="Arial" panose="020B0604020202020204" pitchFamily="34" charset="0"/>
              </a:rPr>
              <a:t>We offer personalized product </a:t>
            </a:r>
          </a:p>
          <a:p>
            <a:r>
              <a:rPr lang="en-US" altLang="zh-CN" sz="1200" b="0" u="none" strike="noStrike" dirty="0">
                <a:solidFill>
                  <a:srgbClr val="7F8C8D"/>
                </a:solidFill>
                <a:effectLst/>
                <a:uFillTx/>
                <a:latin typeface="Arial" panose="020B0604020202020204" pitchFamily="34" charset="0"/>
                <a:ea typeface="OpenSans"/>
                <a:cs typeface="Arial" panose="020B0604020202020204" pitchFamily="34" charset="0"/>
              </a:rPr>
              <a:t>to meet unique client</a:t>
            </a:r>
            <a:endParaRPr lang="en-US" sz="120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文本框 199"/>
          <p:cNvSpPr txBox="1"/>
          <p:nvPr/>
        </p:nvSpPr>
        <p:spPr>
          <a:xfrm>
            <a:off x="6638400" y="6336720"/>
            <a:ext cx="43282" cy="18466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200" b="0" u="none" strike="noStrike" dirty="0">
                <a:solidFill>
                  <a:srgbClr val="7F8C8D"/>
                </a:solidFill>
                <a:effectLst/>
                <a:uFillTx/>
                <a:latin typeface="Arial" panose="020B0604020202020204" pitchFamily="34" charset="0"/>
                <a:ea typeface="OpenSans"/>
                <a:cs typeface="Arial" panose="020B0604020202020204" pitchFamily="34" charset="0"/>
              </a:rPr>
              <a:t> </a:t>
            </a:r>
            <a:endParaRPr lang="en-US" sz="120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任意多边形: 形状 200"/>
          <p:cNvSpPr/>
          <p:nvPr/>
        </p:nvSpPr>
        <p:spPr>
          <a:xfrm>
            <a:off x="8524440" y="5794560"/>
            <a:ext cx="457560" cy="457560"/>
          </a:xfrm>
          <a:custGeom>
            <a:avLst/>
            <a:gdLst/>
            <a:ahLst/>
            <a:cxnLst/>
            <a:rect l="0" t="0" r="r" b="b"/>
            <a:pathLst>
              <a:path w="1271" h="1271">
                <a:moveTo>
                  <a:pt x="1271" y="636"/>
                </a:moveTo>
                <a:cubicBezTo>
                  <a:pt x="1271" y="657"/>
                  <a:pt x="1270" y="678"/>
                  <a:pt x="1268" y="698"/>
                </a:cubicBezTo>
                <a:cubicBezTo>
                  <a:pt x="1266" y="719"/>
                  <a:pt x="1263" y="740"/>
                  <a:pt x="1259" y="760"/>
                </a:cubicBezTo>
                <a:cubicBezTo>
                  <a:pt x="1254" y="780"/>
                  <a:pt x="1249" y="801"/>
                  <a:pt x="1243" y="820"/>
                </a:cubicBezTo>
                <a:cubicBezTo>
                  <a:pt x="1237" y="840"/>
                  <a:pt x="1230" y="860"/>
                  <a:pt x="1222" y="879"/>
                </a:cubicBezTo>
                <a:cubicBezTo>
                  <a:pt x="1214" y="898"/>
                  <a:pt x="1206" y="917"/>
                  <a:pt x="1196" y="935"/>
                </a:cubicBezTo>
                <a:cubicBezTo>
                  <a:pt x="1186" y="954"/>
                  <a:pt x="1175" y="972"/>
                  <a:pt x="1164" y="989"/>
                </a:cubicBezTo>
                <a:cubicBezTo>
                  <a:pt x="1152" y="1006"/>
                  <a:pt x="1140" y="1023"/>
                  <a:pt x="1127" y="1039"/>
                </a:cubicBezTo>
                <a:cubicBezTo>
                  <a:pt x="1113" y="1055"/>
                  <a:pt x="1099" y="1070"/>
                  <a:pt x="1085" y="1085"/>
                </a:cubicBezTo>
                <a:cubicBezTo>
                  <a:pt x="1070" y="1100"/>
                  <a:pt x="1055" y="1114"/>
                  <a:pt x="1039" y="1127"/>
                </a:cubicBezTo>
                <a:cubicBezTo>
                  <a:pt x="1023" y="1140"/>
                  <a:pt x="1006" y="1153"/>
                  <a:pt x="989" y="1164"/>
                </a:cubicBezTo>
                <a:cubicBezTo>
                  <a:pt x="971" y="1176"/>
                  <a:pt x="953" y="1186"/>
                  <a:pt x="935" y="1196"/>
                </a:cubicBezTo>
                <a:cubicBezTo>
                  <a:pt x="917" y="1206"/>
                  <a:pt x="898" y="1215"/>
                  <a:pt x="879" y="1223"/>
                </a:cubicBezTo>
                <a:cubicBezTo>
                  <a:pt x="860" y="1231"/>
                  <a:pt x="840" y="1238"/>
                  <a:pt x="820" y="1244"/>
                </a:cubicBezTo>
                <a:cubicBezTo>
                  <a:pt x="800" y="1250"/>
                  <a:pt x="780" y="1255"/>
                  <a:pt x="759" y="1259"/>
                </a:cubicBezTo>
                <a:cubicBezTo>
                  <a:pt x="738" y="1263"/>
                  <a:pt x="718" y="1266"/>
                  <a:pt x="697" y="1268"/>
                </a:cubicBezTo>
                <a:cubicBezTo>
                  <a:pt x="676" y="1270"/>
                  <a:pt x="656" y="1271"/>
                  <a:pt x="635" y="1271"/>
                </a:cubicBezTo>
                <a:cubicBezTo>
                  <a:pt x="614" y="1271"/>
                  <a:pt x="593" y="1270"/>
                  <a:pt x="573" y="1268"/>
                </a:cubicBezTo>
                <a:cubicBezTo>
                  <a:pt x="552" y="1266"/>
                  <a:pt x="531" y="1263"/>
                  <a:pt x="511" y="1259"/>
                </a:cubicBezTo>
                <a:cubicBezTo>
                  <a:pt x="490" y="1255"/>
                  <a:pt x="470" y="1250"/>
                  <a:pt x="450" y="1244"/>
                </a:cubicBezTo>
                <a:cubicBezTo>
                  <a:pt x="431" y="1238"/>
                  <a:pt x="411" y="1231"/>
                  <a:pt x="392" y="1223"/>
                </a:cubicBezTo>
                <a:cubicBezTo>
                  <a:pt x="373" y="1215"/>
                  <a:pt x="354" y="1206"/>
                  <a:pt x="335" y="1196"/>
                </a:cubicBezTo>
                <a:cubicBezTo>
                  <a:pt x="317" y="1186"/>
                  <a:pt x="299" y="1176"/>
                  <a:pt x="282" y="1164"/>
                </a:cubicBezTo>
                <a:cubicBezTo>
                  <a:pt x="265" y="1153"/>
                  <a:pt x="248" y="1140"/>
                  <a:pt x="232" y="1127"/>
                </a:cubicBezTo>
                <a:cubicBezTo>
                  <a:pt x="216" y="1114"/>
                  <a:pt x="200" y="1100"/>
                  <a:pt x="186" y="1085"/>
                </a:cubicBezTo>
                <a:cubicBezTo>
                  <a:pt x="171" y="1070"/>
                  <a:pt x="157" y="1055"/>
                  <a:pt x="144" y="1039"/>
                </a:cubicBezTo>
                <a:cubicBezTo>
                  <a:pt x="131" y="1023"/>
                  <a:pt x="118" y="1006"/>
                  <a:pt x="107" y="989"/>
                </a:cubicBezTo>
                <a:cubicBezTo>
                  <a:pt x="95" y="972"/>
                  <a:pt x="85" y="954"/>
                  <a:pt x="75" y="935"/>
                </a:cubicBezTo>
                <a:cubicBezTo>
                  <a:pt x="65" y="917"/>
                  <a:pt x="56" y="898"/>
                  <a:pt x="48" y="879"/>
                </a:cubicBezTo>
                <a:cubicBezTo>
                  <a:pt x="40" y="860"/>
                  <a:pt x="33" y="840"/>
                  <a:pt x="27" y="820"/>
                </a:cubicBezTo>
                <a:cubicBezTo>
                  <a:pt x="21" y="801"/>
                  <a:pt x="16" y="780"/>
                  <a:pt x="12" y="760"/>
                </a:cubicBezTo>
                <a:cubicBezTo>
                  <a:pt x="8" y="740"/>
                  <a:pt x="5" y="719"/>
                  <a:pt x="3" y="698"/>
                </a:cubicBezTo>
                <a:cubicBezTo>
                  <a:pt x="1" y="678"/>
                  <a:pt x="0" y="657"/>
                  <a:pt x="0" y="636"/>
                </a:cubicBezTo>
                <a:cubicBezTo>
                  <a:pt x="0" y="615"/>
                  <a:pt x="1" y="595"/>
                  <a:pt x="3" y="574"/>
                </a:cubicBezTo>
                <a:cubicBezTo>
                  <a:pt x="5" y="553"/>
                  <a:pt x="8" y="533"/>
                  <a:pt x="12" y="512"/>
                </a:cubicBezTo>
                <a:cubicBezTo>
                  <a:pt x="16" y="492"/>
                  <a:pt x="21" y="472"/>
                  <a:pt x="27" y="452"/>
                </a:cubicBezTo>
                <a:cubicBezTo>
                  <a:pt x="33" y="432"/>
                  <a:pt x="40" y="412"/>
                  <a:pt x="48" y="393"/>
                </a:cubicBezTo>
                <a:cubicBezTo>
                  <a:pt x="56" y="374"/>
                  <a:pt x="65" y="354"/>
                  <a:pt x="75" y="336"/>
                </a:cubicBezTo>
                <a:cubicBezTo>
                  <a:pt x="85" y="317"/>
                  <a:pt x="95" y="300"/>
                  <a:pt x="107" y="282"/>
                </a:cubicBezTo>
                <a:cubicBezTo>
                  <a:pt x="118" y="265"/>
                  <a:pt x="131" y="248"/>
                  <a:pt x="144" y="232"/>
                </a:cubicBezTo>
                <a:cubicBezTo>
                  <a:pt x="157" y="216"/>
                  <a:pt x="171" y="201"/>
                  <a:pt x="186" y="186"/>
                </a:cubicBezTo>
                <a:cubicBezTo>
                  <a:pt x="200" y="171"/>
                  <a:pt x="216" y="157"/>
                  <a:pt x="232" y="144"/>
                </a:cubicBezTo>
                <a:cubicBezTo>
                  <a:pt x="248" y="131"/>
                  <a:pt x="265" y="119"/>
                  <a:pt x="282" y="107"/>
                </a:cubicBezTo>
                <a:cubicBezTo>
                  <a:pt x="299" y="96"/>
                  <a:pt x="317" y="85"/>
                  <a:pt x="335" y="75"/>
                </a:cubicBezTo>
                <a:cubicBezTo>
                  <a:pt x="354" y="65"/>
                  <a:pt x="373" y="56"/>
                  <a:pt x="392" y="48"/>
                </a:cubicBezTo>
                <a:cubicBezTo>
                  <a:pt x="411" y="40"/>
                  <a:pt x="431" y="33"/>
                  <a:pt x="450" y="27"/>
                </a:cubicBezTo>
                <a:cubicBezTo>
                  <a:pt x="470" y="21"/>
                  <a:pt x="490" y="16"/>
                  <a:pt x="511" y="12"/>
                </a:cubicBezTo>
                <a:cubicBezTo>
                  <a:pt x="531" y="8"/>
                  <a:pt x="552" y="5"/>
                  <a:pt x="573" y="3"/>
                </a:cubicBezTo>
                <a:cubicBezTo>
                  <a:pt x="593" y="1"/>
                  <a:pt x="614" y="0"/>
                  <a:pt x="635" y="0"/>
                </a:cubicBezTo>
                <a:cubicBezTo>
                  <a:pt x="656" y="0"/>
                  <a:pt x="676" y="1"/>
                  <a:pt x="697" y="3"/>
                </a:cubicBezTo>
                <a:cubicBezTo>
                  <a:pt x="718" y="5"/>
                  <a:pt x="738" y="8"/>
                  <a:pt x="759" y="12"/>
                </a:cubicBezTo>
                <a:cubicBezTo>
                  <a:pt x="780" y="16"/>
                  <a:pt x="800" y="21"/>
                  <a:pt x="820" y="27"/>
                </a:cubicBezTo>
                <a:cubicBezTo>
                  <a:pt x="840" y="33"/>
                  <a:pt x="860" y="40"/>
                  <a:pt x="879" y="48"/>
                </a:cubicBezTo>
                <a:cubicBezTo>
                  <a:pt x="898" y="56"/>
                  <a:pt x="917" y="65"/>
                  <a:pt x="935" y="75"/>
                </a:cubicBezTo>
                <a:cubicBezTo>
                  <a:pt x="953" y="85"/>
                  <a:pt x="971" y="96"/>
                  <a:pt x="989" y="107"/>
                </a:cubicBezTo>
                <a:cubicBezTo>
                  <a:pt x="1006" y="119"/>
                  <a:pt x="1023" y="131"/>
                  <a:pt x="1039" y="144"/>
                </a:cubicBezTo>
                <a:cubicBezTo>
                  <a:pt x="1055" y="157"/>
                  <a:pt x="1070" y="171"/>
                  <a:pt x="1085" y="186"/>
                </a:cubicBezTo>
                <a:cubicBezTo>
                  <a:pt x="1099" y="201"/>
                  <a:pt x="1113" y="216"/>
                  <a:pt x="1127" y="232"/>
                </a:cubicBezTo>
                <a:cubicBezTo>
                  <a:pt x="1140" y="248"/>
                  <a:pt x="1152" y="265"/>
                  <a:pt x="1164" y="282"/>
                </a:cubicBezTo>
                <a:cubicBezTo>
                  <a:pt x="1175" y="300"/>
                  <a:pt x="1186" y="317"/>
                  <a:pt x="1196" y="336"/>
                </a:cubicBezTo>
                <a:cubicBezTo>
                  <a:pt x="1206" y="354"/>
                  <a:pt x="1214" y="374"/>
                  <a:pt x="1222" y="393"/>
                </a:cubicBezTo>
                <a:cubicBezTo>
                  <a:pt x="1230" y="412"/>
                  <a:pt x="1237" y="432"/>
                  <a:pt x="1243" y="452"/>
                </a:cubicBezTo>
                <a:cubicBezTo>
                  <a:pt x="1249" y="472"/>
                  <a:pt x="1254" y="492"/>
                  <a:pt x="1259" y="512"/>
                </a:cubicBezTo>
                <a:cubicBezTo>
                  <a:pt x="1263" y="533"/>
                  <a:pt x="1266" y="553"/>
                  <a:pt x="1268" y="574"/>
                </a:cubicBezTo>
                <a:cubicBezTo>
                  <a:pt x="1270" y="595"/>
                  <a:pt x="1271" y="615"/>
                  <a:pt x="1271" y="636"/>
                </a:cubicBezTo>
                <a:close/>
              </a:path>
            </a:pathLst>
          </a:custGeom>
          <a:solidFill>
            <a:srgbClr val="F39C12">
              <a:alpha val="1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任意多边形: 形状 201"/>
          <p:cNvSpPr/>
          <p:nvPr/>
        </p:nvSpPr>
        <p:spPr>
          <a:xfrm>
            <a:off x="8638560" y="5923080"/>
            <a:ext cx="229320" cy="200520"/>
          </a:xfrm>
          <a:custGeom>
            <a:avLst/>
            <a:gdLst/>
            <a:ahLst/>
            <a:cxnLst/>
            <a:rect l="0" t="0" r="r" b="b"/>
            <a:pathLst>
              <a:path w="637" h="557">
                <a:moveTo>
                  <a:pt x="557" y="80"/>
                </a:moveTo>
                <a:lnTo>
                  <a:pt x="557" y="238"/>
                </a:lnTo>
                <a:lnTo>
                  <a:pt x="358" y="238"/>
                </a:lnTo>
                <a:lnTo>
                  <a:pt x="358" y="80"/>
                </a:lnTo>
                <a:lnTo>
                  <a:pt x="557" y="80"/>
                </a:lnTo>
                <a:moveTo>
                  <a:pt x="557" y="318"/>
                </a:moveTo>
                <a:lnTo>
                  <a:pt x="557" y="478"/>
                </a:lnTo>
                <a:lnTo>
                  <a:pt x="358" y="478"/>
                </a:lnTo>
                <a:lnTo>
                  <a:pt x="358" y="318"/>
                </a:lnTo>
                <a:lnTo>
                  <a:pt x="557" y="318"/>
                </a:lnTo>
                <a:moveTo>
                  <a:pt x="278" y="238"/>
                </a:moveTo>
                <a:lnTo>
                  <a:pt x="80" y="238"/>
                </a:lnTo>
                <a:lnTo>
                  <a:pt x="80" y="80"/>
                </a:lnTo>
                <a:lnTo>
                  <a:pt x="278" y="80"/>
                </a:lnTo>
                <a:lnTo>
                  <a:pt x="278" y="238"/>
                </a:lnTo>
                <a:moveTo>
                  <a:pt x="80" y="318"/>
                </a:moveTo>
                <a:lnTo>
                  <a:pt x="278" y="318"/>
                </a:lnTo>
                <a:lnTo>
                  <a:pt x="278" y="478"/>
                </a:lnTo>
                <a:lnTo>
                  <a:pt x="80" y="478"/>
                </a:lnTo>
                <a:lnTo>
                  <a:pt x="80" y="318"/>
                </a:lnTo>
                <a:moveTo>
                  <a:pt x="80" y="0"/>
                </a:moveTo>
                <a:cubicBezTo>
                  <a:pt x="36" y="0"/>
                  <a:pt x="0" y="36"/>
                  <a:pt x="0" y="80"/>
                </a:cubicBezTo>
                <a:lnTo>
                  <a:pt x="0" y="478"/>
                </a:lnTo>
                <a:cubicBezTo>
                  <a:pt x="0" y="521"/>
                  <a:pt x="36" y="557"/>
                  <a:pt x="80" y="557"/>
                </a:cubicBezTo>
                <a:lnTo>
                  <a:pt x="557" y="557"/>
                </a:lnTo>
                <a:cubicBezTo>
                  <a:pt x="602" y="557"/>
                  <a:pt x="637" y="521"/>
                  <a:pt x="637" y="478"/>
                </a:cubicBezTo>
                <a:lnTo>
                  <a:pt x="637" y="80"/>
                </a:lnTo>
                <a:cubicBezTo>
                  <a:pt x="637" y="36"/>
                  <a:pt x="602" y="0"/>
                  <a:pt x="557" y="0"/>
                </a:cubicBezTo>
                <a:lnTo>
                  <a:pt x="80" y="0"/>
                </a:lnTo>
                <a:close/>
              </a:path>
            </a:pathLst>
          </a:custGeom>
          <a:solidFill>
            <a:srgbClr val="F39C12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文本框 203"/>
          <p:cNvSpPr txBox="1"/>
          <p:nvPr/>
        </p:nvSpPr>
        <p:spPr>
          <a:xfrm>
            <a:off x="9134280" y="5811480"/>
            <a:ext cx="1346522" cy="207749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50" b="0" u="none" strike="noStrike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OpenSans"/>
                <a:cs typeface="Arial" panose="020B0604020202020204" pitchFamily="34" charset="0"/>
              </a:rPr>
              <a:t>Diverse Selection</a:t>
            </a:r>
            <a:endParaRPr lang="en-US" sz="135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文本框 204"/>
          <p:cNvSpPr txBox="1"/>
          <p:nvPr/>
        </p:nvSpPr>
        <p:spPr>
          <a:xfrm>
            <a:off x="9134280" y="6108120"/>
            <a:ext cx="1854226" cy="18466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200" b="0" u="none" strike="noStrike" dirty="0">
                <a:solidFill>
                  <a:srgbClr val="7F8C8D"/>
                </a:solidFill>
                <a:effectLst/>
                <a:uFillTx/>
                <a:latin typeface="Arial" panose="020B0604020202020204" pitchFamily="34" charset="0"/>
                <a:ea typeface="OpenSans"/>
                <a:cs typeface="Arial" panose="020B0604020202020204" pitchFamily="34" charset="0"/>
              </a:rPr>
              <a:t>A rich variety of products to</a:t>
            </a:r>
            <a:endParaRPr lang="en-US" sz="120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文本框 205"/>
          <p:cNvSpPr txBox="1"/>
          <p:nvPr/>
        </p:nvSpPr>
        <p:spPr>
          <a:xfrm>
            <a:off x="9134280" y="6336720"/>
            <a:ext cx="2040623" cy="18466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200" b="0" u="none" strike="noStrike" dirty="0">
                <a:solidFill>
                  <a:srgbClr val="7F8C8D"/>
                </a:solidFill>
                <a:effectLst/>
                <a:uFillTx/>
                <a:latin typeface="Arial" panose="020B0604020202020204" pitchFamily="34" charset="0"/>
                <a:ea typeface="OpenSans"/>
                <a:cs typeface="Arial" panose="020B0604020202020204" pitchFamily="34" charset="0"/>
              </a:rPr>
              <a:t>satisfy a wide range of market</a:t>
            </a:r>
            <a:endParaRPr lang="en-US" sz="120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4" y="1905216"/>
            <a:ext cx="4846725" cy="3794095"/>
          </a:xfrm>
          <a:prstGeom prst="rect">
            <a:avLst/>
          </a:prstGeom>
        </p:spPr>
      </p:pic>
      <p:pic>
        <p:nvPicPr>
          <p:cNvPr id="5" name="图片 4" descr="形状&#10;&#10;AI 生成的内容可能不正确。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370" y="2244480"/>
            <a:ext cx="375330" cy="375330"/>
          </a:xfrm>
          <a:prstGeom prst="rect">
            <a:avLst/>
          </a:prstGeom>
        </p:spPr>
      </p:pic>
      <p:pic>
        <p:nvPicPr>
          <p:cNvPr id="13" name="图片 12" descr="图标&#10;&#10;AI 生成的内容可能不正确。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850045" y="2287470"/>
            <a:ext cx="297420" cy="297420"/>
          </a:xfrm>
          <a:prstGeom prst="rect">
            <a:avLst/>
          </a:prstGeom>
        </p:spPr>
      </p:pic>
      <p:pic>
        <p:nvPicPr>
          <p:cNvPr id="15" name="图片 14" descr="图标&#10;&#10;AI 生成的内容可能不正确。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137" y="2212716"/>
            <a:ext cx="465863" cy="46586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任意多边形: 形状 260"/>
          <p:cNvSpPr/>
          <p:nvPr/>
        </p:nvSpPr>
        <p:spPr>
          <a:xfrm>
            <a:off x="0" y="0"/>
            <a:ext cx="12192120" cy="6858000"/>
          </a:xfrm>
          <a:custGeom>
            <a:avLst/>
            <a:gdLst/>
            <a:ahLst/>
            <a:cxnLst/>
            <a:rect l="0" t="0" r="r" b="b"/>
            <a:pathLst>
              <a:path w="33867" h="19050">
                <a:moveTo>
                  <a:pt x="0" y="0"/>
                </a:moveTo>
                <a:lnTo>
                  <a:pt x="33867" y="0"/>
                </a:lnTo>
                <a:lnTo>
                  <a:pt x="33867" y="19050"/>
                </a:lnTo>
                <a:lnTo>
                  <a:pt x="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F8F9FA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 panose="02020603050405020304"/>
            </a:endParaRPr>
          </a:p>
        </p:txBody>
      </p:sp>
      <p:sp>
        <p:nvSpPr>
          <p:cNvPr id="262" name="文本框 261"/>
          <p:cNvSpPr txBox="1"/>
          <p:nvPr/>
        </p:nvSpPr>
        <p:spPr>
          <a:xfrm>
            <a:off x="609480" y="667080"/>
            <a:ext cx="2365840" cy="369332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2400" b="1" u="none" strike="noStrike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Our Advantages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4" name="文本框 263"/>
          <p:cNvSpPr txBox="1"/>
          <p:nvPr/>
        </p:nvSpPr>
        <p:spPr>
          <a:xfrm>
            <a:off x="609480" y="1139400"/>
            <a:ext cx="2771336" cy="230832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500" b="0" u="none" strike="noStrike" dirty="0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OpenSans"/>
                <a:cs typeface="Arial" panose="020B0604020202020204" pitchFamily="34" charset="0"/>
              </a:rPr>
              <a:t>Why Choose Us as Your Partner</a:t>
            </a:r>
            <a:endParaRPr lang="en-US" sz="150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" name="任意多边形: 形状 264"/>
          <p:cNvSpPr/>
          <p:nvPr/>
        </p:nvSpPr>
        <p:spPr>
          <a:xfrm>
            <a:off x="609480" y="2323800"/>
            <a:ext cx="3391200" cy="1219680"/>
          </a:xfrm>
          <a:custGeom>
            <a:avLst/>
            <a:gdLst/>
            <a:ahLst/>
            <a:cxnLst/>
            <a:rect l="0" t="0" r="r" b="b"/>
            <a:pathLst>
              <a:path w="9420" h="3388">
                <a:moveTo>
                  <a:pt x="0" y="3070"/>
                </a:moveTo>
                <a:lnTo>
                  <a:pt x="0" y="318"/>
                </a:lnTo>
                <a:cubicBezTo>
                  <a:pt x="0" y="297"/>
                  <a:pt x="2" y="276"/>
                  <a:pt x="6" y="256"/>
                </a:cubicBezTo>
                <a:cubicBezTo>
                  <a:pt x="10" y="235"/>
                  <a:pt x="16" y="216"/>
                  <a:pt x="24" y="196"/>
                </a:cubicBezTo>
                <a:cubicBezTo>
                  <a:pt x="32" y="177"/>
                  <a:pt x="42" y="159"/>
                  <a:pt x="53" y="141"/>
                </a:cubicBezTo>
                <a:cubicBezTo>
                  <a:pt x="65" y="124"/>
                  <a:pt x="78" y="108"/>
                  <a:pt x="93" y="93"/>
                </a:cubicBezTo>
                <a:cubicBezTo>
                  <a:pt x="108" y="79"/>
                  <a:pt x="124" y="65"/>
                  <a:pt x="141" y="54"/>
                </a:cubicBezTo>
                <a:cubicBezTo>
                  <a:pt x="158" y="42"/>
                  <a:pt x="177" y="32"/>
                  <a:pt x="196" y="25"/>
                </a:cubicBezTo>
                <a:cubicBezTo>
                  <a:pt x="215" y="17"/>
                  <a:pt x="235" y="11"/>
                  <a:pt x="255" y="6"/>
                </a:cubicBezTo>
                <a:cubicBezTo>
                  <a:pt x="276" y="2"/>
                  <a:pt x="296" y="0"/>
                  <a:pt x="317" y="0"/>
                </a:cubicBezTo>
                <a:lnTo>
                  <a:pt x="9102" y="0"/>
                </a:lnTo>
                <a:cubicBezTo>
                  <a:pt x="9123" y="0"/>
                  <a:pt x="9144" y="2"/>
                  <a:pt x="9164" y="6"/>
                </a:cubicBezTo>
                <a:cubicBezTo>
                  <a:pt x="9185" y="11"/>
                  <a:pt x="9205" y="17"/>
                  <a:pt x="9224" y="25"/>
                </a:cubicBezTo>
                <a:cubicBezTo>
                  <a:pt x="9243" y="32"/>
                  <a:pt x="9262" y="42"/>
                  <a:pt x="9279" y="54"/>
                </a:cubicBezTo>
                <a:cubicBezTo>
                  <a:pt x="9296" y="65"/>
                  <a:pt x="9312" y="79"/>
                  <a:pt x="9327" y="93"/>
                </a:cubicBezTo>
                <a:cubicBezTo>
                  <a:pt x="9342" y="108"/>
                  <a:pt x="9355" y="124"/>
                  <a:pt x="9366" y="141"/>
                </a:cubicBezTo>
                <a:cubicBezTo>
                  <a:pt x="9378" y="159"/>
                  <a:pt x="9388" y="177"/>
                  <a:pt x="9396" y="196"/>
                </a:cubicBezTo>
                <a:cubicBezTo>
                  <a:pt x="9404" y="216"/>
                  <a:pt x="9410" y="235"/>
                  <a:pt x="9414" y="256"/>
                </a:cubicBezTo>
                <a:cubicBezTo>
                  <a:pt x="9418" y="276"/>
                  <a:pt x="9420" y="297"/>
                  <a:pt x="9420" y="318"/>
                </a:cubicBezTo>
                <a:lnTo>
                  <a:pt x="9420" y="3070"/>
                </a:lnTo>
                <a:cubicBezTo>
                  <a:pt x="9420" y="3091"/>
                  <a:pt x="9418" y="3112"/>
                  <a:pt x="9414" y="3132"/>
                </a:cubicBezTo>
                <a:cubicBezTo>
                  <a:pt x="9410" y="3153"/>
                  <a:pt x="9404" y="3173"/>
                  <a:pt x="9396" y="3192"/>
                </a:cubicBezTo>
                <a:cubicBezTo>
                  <a:pt x="9388" y="3211"/>
                  <a:pt x="9378" y="3230"/>
                  <a:pt x="9366" y="3247"/>
                </a:cubicBezTo>
                <a:cubicBezTo>
                  <a:pt x="9355" y="3264"/>
                  <a:pt x="9342" y="3280"/>
                  <a:pt x="9327" y="3295"/>
                </a:cubicBezTo>
                <a:cubicBezTo>
                  <a:pt x="9312" y="3310"/>
                  <a:pt x="9296" y="3323"/>
                  <a:pt x="9279" y="3334"/>
                </a:cubicBezTo>
                <a:cubicBezTo>
                  <a:pt x="9262" y="3346"/>
                  <a:pt x="9243" y="3356"/>
                  <a:pt x="9224" y="3364"/>
                </a:cubicBezTo>
                <a:cubicBezTo>
                  <a:pt x="9205" y="3372"/>
                  <a:pt x="9185" y="3378"/>
                  <a:pt x="9164" y="3382"/>
                </a:cubicBezTo>
                <a:cubicBezTo>
                  <a:pt x="9144" y="3386"/>
                  <a:pt x="9123" y="3388"/>
                  <a:pt x="9102" y="3388"/>
                </a:cubicBezTo>
                <a:lnTo>
                  <a:pt x="317" y="3388"/>
                </a:lnTo>
                <a:cubicBezTo>
                  <a:pt x="296" y="3388"/>
                  <a:pt x="276" y="3386"/>
                  <a:pt x="255" y="3382"/>
                </a:cubicBezTo>
                <a:cubicBezTo>
                  <a:pt x="235" y="3378"/>
                  <a:pt x="215" y="3372"/>
                  <a:pt x="196" y="3364"/>
                </a:cubicBezTo>
                <a:cubicBezTo>
                  <a:pt x="177" y="3356"/>
                  <a:pt x="158" y="3346"/>
                  <a:pt x="141" y="3334"/>
                </a:cubicBezTo>
                <a:cubicBezTo>
                  <a:pt x="124" y="3323"/>
                  <a:pt x="108" y="3310"/>
                  <a:pt x="93" y="3295"/>
                </a:cubicBezTo>
                <a:cubicBezTo>
                  <a:pt x="78" y="3280"/>
                  <a:pt x="65" y="3264"/>
                  <a:pt x="53" y="3247"/>
                </a:cubicBezTo>
                <a:cubicBezTo>
                  <a:pt x="42" y="3230"/>
                  <a:pt x="32" y="3211"/>
                  <a:pt x="24" y="3192"/>
                </a:cubicBezTo>
                <a:cubicBezTo>
                  <a:pt x="16" y="3173"/>
                  <a:pt x="10" y="3153"/>
                  <a:pt x="6" y="3132"/>
                </a:cubicBezTo>
                <a:cubicBezTo>
                  <a:pt x="2" y="3112"/>
                  <a:pt x="0" y="3091"/>
                  <a:pt x="0" y="3070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" name="任意多边形: 形状 265"/>
          <p:cNvSpPr/>
          <p:nvPr/>
        </p:nvSpPr>
        <p:spPr>
          <a:xfrm>
            <a:off x="838080" y="2552400"/>
            <a:ext cx="457560" cy="457560"/>
          </a:xfrm>
          <a:custGeom>
            <a:avLst/>
            <a:gdLst/>
            <a:ahLst/>
            <a:cxnLst/>
            <a:rect l="0" t="0" r="r" b="b"/>
            <a:pathLst>
              <a:path w="1271" h="1271">
                <a:moveTo>
                  <a:pt x="0" y="1059"/>
                </a:moveTo>
                <a:lnTo>
                  <a:pt x="0" y="212"/>
                </a:lnTo>
                <a:cubicBezTo>
                  <a:pt x="0" y="198"/>
                  <a:pt x="1" y="184"/>
                  <a:pt x="4" y="171"/>
                </a:cubicBezTo>
                <a:cubicBezTo>
                  <a:pt x="7" y="157"/>
                  <a:pt x="11" y="144"/>
                  <a:pt x="16" y="131"/>
                </a:cubicBezTo>
                <a:cubicBezTo>
                  <a:pt x="21" y="118"/>
                  <a:pt x="28" y="106"/>
                  <a:pt x="36" y="94"/>
                </a:cubicBezTo>
                <a:cubicBezTo>
                  <a:pt x="43" y="83"/>
                  <a:pt x="52" y="72"/>
                  <a:pt x="62" y="62"/>
                </a:cubicBezTo>
                <a:cubicBezTo>
                  <a:pt x="72" y="53"/>
                  <a:pt x="82" y="44"/>
                  <a:pt x="94" y="36"/>
                </a:cubicBezTo>
                <a:cubicBezTo>
                  <a:pt x="105" y="28"/>
                  <a:pt x="118" y="22"/>
                  <a:pt x="130" y="16"/>
                </a:cubicBezTo>
                <a:cubicBezTo>
                  <a:pt x="143" y="11"/>
                  <a:pt x="157" y="7"/>
                  <a:pt x="170" y="4"/>
                </a:cubicBezTo>
                <a:cubicBezTo>
                  <a:pt x="184" y="2"/>
                  <a:pt x="198" y="0"/>
                  <a:pt x="211" y="0"/>
                </a:cubicBezTo>
                <a:lnTo>
                  <a:pt x="1059" y="0"/>
                </a:lnTo>
                <a:cubicBezTo>
                  <a:pt x="1073" y="0"/>
                  <a:pt x="1087" y="2"/>
                  <a:pt x="1100" y="4"/>
                </a:cubicBezTo>
                <a:cubicBezTo>
                  <a:pt x="1114" y="7"/>
                  <a:pt x="1127" y="11"/>
                  <a:pt x="1140" y="16"/>
                </a:cubicBezTo>
                <a:cubicBezTo>
                  <a:pt x="1153" y="22"/>
                  <a:pt x="1165" y="28"/>
                  <a:pt x="1177" y="36"/>
                </a:cubicBezTo>
                <a:cubicBezTo>
                  <a:pt x="1188" y="44"/>
                  <a:pt x="1199" y="53"/>
                  <a:pt x="1209" y="62"/>
                </a:cubicBezTo>
                <a:cubicBezTo>
                  <a:pt x="1219" y="72"/>
                  <a:pt x="1227" y="83"/>
                  <a:pt x="1235" y="94"/>
                </a:cubicBezTo>
                <a:cubicBezTo>
                  <a:pt x="1243" y="106"/>
                  <a:pt x="1249" y="118"/>
                  <a:pt x="1255" y="131"/>
                </a:cubicBezTo>
                <a:cubicBezTo>
                  <a:pt x="1260" y="144"/>
                  <a:pt x="1264" y="157"/>
                  <a:pt x="1267" y="171"/>
                </a:cubicBezTo>
                <a:cubicBezTo>
                  <a:pt x="1269" y="184"/>
                  <a:pt x="1271" y="198"/>
                  <a:pt x="1271" y="212"/>
                </a:cubicBezTo>
                <a:lnTo>
                  <a:pt x="1271" y="1059"/>
                </a:lnTo>
                <a:cubicBezTo>
                  <a:pt x="1271" y="1073"/>
                  <a:pt x="1269" y="1086"/>
                  <a:pt x="1267" y="1100"/>
                </a:cubicBezTo>
                <a:cubicBezTo>
                  <a:pt x="1264" y="1114"/>
                  <a:pt x="1260" y="1127"/>
                  <a:pt x="1255" y="1140"/>
                </a:cubicBezTo>
                <a:cubicBezTo>
                  <a:pt x="1249" y="1153"/>
                  <a:pt x="1243" y="1166"/>
                  <a:pt x="1235" y="1177"/>
                </a:cubicBezTo>
                <a:cubicBezTo>
                  <a:pt x="1227" y="1189"/>
                  <a:pt x="1219" y="1200"/>
                  <a:pt x="1209" y="1209"/>
                </a:cubicBezTo>
                <a:cubicBezTo>
                  <a:pt x="1199" y="1219"/>
                  <a:pt x="1188" y="1228"/>
                  <a:pt x="1177" y="1236"/>
                </a:cubicBezTo>
                <a:cubicBezTo>
                  <a:pt x="1165" y="1243"/>
                  <a:pt x="1153" y="1250"/>
                  <a:pt x="1140" y="1255"/>
                </a:cubicBezTo>
                <a:cubicBezTo>
                  <a:pt x="1127" y="1261"/>
                  <a:pt x="1114" y="1265"/>
                  <a:pt x="1100" y="1267"/>
                </a:cubicBezTo>
                <a:cubicBezTo>
                  <a:pt x="1087" y="1270"/>
                  <a:pt x="1073" y="1271"/>
                  <a:pt x="1059" y="1271"/>
                </a:cubicBezTo>
                <a:lnTo>
                  <a:pt x="211" y="1271"/>
                </a:lnTo>
                <a:cubicBezTo>
                  <a:pt x="198" y="1271"/>
                  <a:pt x="184" y="1270"/>
                  <a:pt x="170" y="1267"/>
                </a:cubicBezTo>
                <a:cubicBezTo>
                  <a:pt x="157" y="1265"/>
                  <a:pt x="143" y="1261"/>
                  <a:pt x="130" y="1255"/>
                </a:cubicBezTo>
                <a:cubicBezTo>
                  <a:pt x="118" y="1250"/>
                  <a:pt x="105" y="1243"/>
                  <a:pt x="94" y="1236"/>
                </a:cubicBezTo>
                <a:cubicBezTo>
                  <a:pt x="82" y="1228"/>
                  <a:pt x="72" y="1219"/>
                  <a:pt x="62" y="1209"/>
                </a:cubicBezTo>
                <a:cubicBezTo>
                  <a:pt x="52" y="1200"/>
                  <a:pt x="43" y="1189"/>
                  <a:pt x="36" y="1177"/>
                </a:cubicBezTo>
                <a:cubicBezTo>
                  <a:pt x="28" y="1166"/>
                  <a:pt x="21" y="1153"/>
                  <a:pt x="16" y="1140"/>
                </a:cubicBezTo>
                <a:cubicBezTo>
                  <a:pt x="11" y="1127"/>
                  <a:pt x="7" y="1114"/>
                  <a:pt x="4" y="1100"/>
                </a:cubicBezTo>
                <a:cubicBezTo>
                  <a:pt x="1" y="1086"/>
                  <a:pt x="0" y="1073"/>
                  <a:pt x="0" y="1059"/>
                </a:cubicBezTo>
                <a:close/>
              </a:path>
            </a:pathLst>
          </a:custGeom>
          <a:solidFill>
            <a:srgbClr val="87CEEB">
              <a:alpha val="2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" name="任意多边形: 形状 266"/>
          <p:cNvSpPr/>
          <p:nvPr/>
        </p:nvSpPr>
        <p:spPr>
          <a:xfrm>
            <a:off x="973800" y="2697840"/>
            <a:ext cx="190800" cy="167040"/>
          </a:xfrm>
          <a:custGeom>
            <a:avLst/>
            <a:gdLst/>
            <a:ahLst/>
            <a:cxnLst/>
            <a:rect l="0" t="0" r="r" b="b"/>
            <a:pathLst>
              <a:path w="530" h="464">
                <a:moveTo>
                  <a:pt x="33" y="0"/>
                </a:moveTo>
                <a:cubicBezTo>
                  <a:pt x="15" y="0"/>
                  <a:pt x="0" y="15"/>
                  <a:pt x="0" y="33"/>
                </a:cubicBezTo>
                <a:lnTo>
                  <a:pt x="0" y="282"/>
                </a:lnTo>
                <a:lnTo>
                  <a:pt x="0" y="332"/>
                </a:lnTo>
                <a:lnTo>
                  <a:pt x="0" y="414"/>
                </a:lnTo>
                <a:cubicBezTo>
                  <a:pt x="0" y="442"/>
                  <a:pt x="22" y="464"/>
                  <a:pt x="49" y="464"/>
                </a:cubicBezTo>
                <a:lnTo>
                  <a:pt x="480" y="464"/>
                </a:lnTo>
                <a:cubicBezTo>
                  <a:pt x="508" y="464"/>
                  <a:pt x="530" y="442"/>
                  <a:pt x="530" y="414"/>
                </a:cubicBezTo>
                <a:lnTo>
                  <a:pt x="530" y="282"/>
                </a:lnTo>
                <a:lnTo>
                  <a:pt x="530" y="124"/>
                </a:lnTo>
                <a:cubicBezTo>
                  <a:pt x="530" y="105"/>
                  <a:pt x="510" y="93"/>
                  <a:pt x="493" y="102"/>
                </a:cubicBezTo>
                <a:lnTo>
                  <a:pt x="332" y="190"/>
                </a:lnTo>
                <a:lnTo>
                  <a:pt x="332" y="124"/>
                </a:lnTo>
                <a:cubicBezTo>
                  <a:pt x="332" y="105"/>
                  <a:pt x="312" y="93"/>
                  <a:pt x="295" y="102"/>
                </a:cubicBezTo>
                <a:lnTo>
                  <a:pt x="132" y="190"/>
                </a:lnTo>
                <a:lnTo>
                  <a:pt x="132" y="33"/>
                </a:lnTo>
                <a:cubicBezTo>
                  <a:pt x="132" y="15"/>
                  <a:pt x="117" y="0"/>
                  <a:pt x="99" y="0"/>
                </a:cubicBezTo>
                <a:lnTo>
                  <a:pt x="33" y="0"/>
                </a:lnTo>
                <a:close/>
              </a:path>
            </a:pathLst>
          </a:custGeom>
          <a:solidFill>
            <a:srgbClr val="87CEEB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609480" y="1799280"/>
            <a:ext cx="1769780" cy="276999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altLang="zh-CN" dirty="0">
                <a:solidFill>
                  <a:srgbClr val="2C3E50"/>
                </a:solidFill>
                <a:latin typeface="Arial" panose="020B0604020202020204" pitchFamily="34" charset="0"/>
                <a:ea typeface="WenQuanYiZenHei"/>
                <a:cs typeface="Arial" panose="020B0604020202020204" pitchFamily="34" charset="0"/>
              </a:rPr>
              <a:t>Core Advantages</a:t>
            </a: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" name="文本框 269"/>
          <p:cNvSpPr txBox="1"/>
          <p:nvPr/>
        </p:nvSpPr>
        <p:spPr>
          <a:xfrm>
            <a:off x="1352223" y="2587680"/>
            <a:ext cx="2866362" cy="207749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altLang="zh-CN" sz="1350" b="0" u="none" strike="noStrike" dirty="0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WenQuanYiZenHei"/>
                <a:cs typeface="Arial" panose="020B0604020202020204" pitchFamily="34" charset="0"/>
              </a:rPr>
              <a:t>Over 20 Years of Industry Experience</a:t>
            </a:r>
            <a:endParaRPr lang="en-US" sz="135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1" name="文本框 270"/>
          <p:cNvSpPr txBox="1"/>
          <p:nvPr/>
        </p:nvSpPr>
        <p:spPr>
          <a:xfrm>
            <a:off x="1409580" y="2806020"/>
            <a:ext cx="2400120" cy="659520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t">
            <a:spAutoFit/>
          </a:bodyPr>
          <a:lstStyle/>
          <a:p>
            <a:r>
              <a:rPr lang="en-US" altLang="zh-CN" sz="1050" b="0" u="none" strike="noStrike" dirty="0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WenQuanYiZenHei"/>
                <a:cs typeface="Arial" panose="020B0604020202020204" pitchFamily="34" charset="0"/>
              </a:rPr>
              <a:t>Extensive experience in manufacturing beauty and personal care products, with deep understanding of market demands and trend changes</a:t>
            </a:r>
            <a:endParaRPr lang="en-US" sz="105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" name="任意多边形: 形状 271"/>
          <p:cNvSpPr/>
          <p:nvPr/>
        </p:nvSpPr>
        <p:spPr>
          <a:xfrm>
            <a:off x="4228920" y="2323800"/>
            <a:ext cx="3391200" cy="1219680"/>
          </a:xfrm>
          <a:custGeom>
            <a:avLst/>
            <a:gdLst/>
            <a:ahLst/>
            <a:cxnLst/>
            <a:rect l="0" t="0" r="r" b="b"/>
            <a:pathLst>
              <a:path w="9420" h="3388">
                <a:moveTo>
                  <a:pt x="0" y="3070"/>
                </a:moveTo>
                <a:lnTo>
                  <a:pt x="0" y="318"/>
                </a:lnTo>
                <a:cubicBezTo>
                  <a:pt x="0" y="297"/>
                  <a:pt x="2" y="276"/>
                  <a:pt x="6" y="256"/>
                </a:cubicBezTo>
                <a:cubicBezTo>
                  <a:pt x="10" y="235"/>
                  <a:pt x="16" y="216"/>
                  <a:pt x="24" y="196"/>
                </a:cubicBezTo>
                <a:cubicBezTo>
                  <a:pt x="32" y="177"/>
                  <a:pt x="42" y="159"/>
                  <a:pt x="54" y="141"/>
                </a:cubicBezTo>
                <a:cubicBezTo>
                  <a:pt x="65" y="124"/>
                  <a:pt x="78" y="108"/>
                  <a:pt x="93" y="93"/>
                </a:cubicBezTo>
                <a:cubicBezTo>
                  <a:pt x="108" y="79"/>
                  <a:pt x="124" y="65"/>
                  <a:pt x="141" y="54"/>
                </a:cubicBezTo>
                <a:cubicBezTo>
                  <a:pt x="158" y="42"/>
                  <a:pt x="177" y="32"/>
                  <a:pt x="196" y="25"/>
                </a:cubicBezTo>
                <a:cubicBezTo>
                  <a:pt x="215" y="17"/>
                  <a:pt x="235" y="11"/>
                  <a:pt x="256" y="6"/>
                </a:cubicBezTo>
                <a:cubicBezTo>
                  <a:pt x="276" y="2"/>
                  <a:pt x="297" y="0"/>
                  <a:pt x="317" y="0"/>
                </a:cubicBezTo>
                <a:lnTo>
                  <a:pt x="9103" y="0"/>
                </a:lnTo>
                <a:cubicBezTo>
                  <a:pt x="9124" y="0"/>
                  <a:pt x="9144" y="2"/>
                  <a:pt x="9165" y="6"/>
                </a:cubicBezTo>
                <a:cubicBezTo>
                  <a:pt x="9185" y="11"/>
                  <a:pt x="9205" y="17"/>
                  <a:pt x="9224" y="25"/>
                </a:cubicBezTo>
                <a:cubicBezTo>
                  <a:pt x="9243" y="32"/>
                  <a:pt x="9262" y="42"/>
                  <a:pt x="9279" y="54"/>
                </a:cubicBezTo>
                <a:cubicBezTo>
                  <a:pt x="9296" y="65"/>
                  <a:pt x="9312" y="79"/>
                  <a:pt x="9327" y="93"/>
                </a:cubicBezTo>
                <a:cubicBezTo>
                  <a:pt x="9342" y="108"/>
                  <a:pt x="9355" y="124"/>
                  <a:pt x="9367" y="141"/>
                </a:cubicBezTo>
                <a:cubicBezTo>
                  <a:pt x="9378" y="159"/>
                  <a:pt x="9388" y="177"/>
                  <a:pt x="9396" y="196"/>
                </a:cubicBezTo>
                <a:cubicBezTo>
                  <a:pt x="9404" y="216"/>
                  <a:pt x="9410" y="235"/>
                  <a:pt x="9414" y="256"/>
                </a:cubicBezTo>
                <a:cubicBezTo>
                  <a:pt x="9418" y="276"/>
                  <a:pt x="9420" y="297"/>
                  <a:pt x="9420" y="318"/>
                </a:cubicBezTo>
                <a:lnTo>
                  <a:pt x="9420" y="3070"/>
                </a:lnTo>
                <a:cubicBezTo>
                  <a:pt x="9420" y="3091"/>
                  <a:pt x="9418" y="3112"/>
                  <a:pt x="9414" y="3132"/>
                </a:cubicBezTo>
                <a:cubicBezTo>
                  <a:pt x="9410" y="3153"/>
                  <a:pt x="9404" y="3173"/>
                  <a:pt x="9396" y="3192"/>
                </a:cubicBezTo>
                <a:cubicBezTo>
                  <a:pt x="9388" y="3211"/>
                  <a:pt x="9378" y="3230"/>
                  <a:pt x="9367" y="3247"/>
                </a:cubicBezTo>
                <a:cubicBezTo>
                  <a:pt x="9355" y="3264"/>
                  <a:pt x="9342" y="3280"/>
                  <a:pt x="9327" y="3295"/>
                </a:cubicBezTo>
                <a:cubicBezTo>
                  <a:pt x="9312" y="3310"/>
                  <a:pt x="9296" y="3323"/>
                  <a:pt x="9279" y="3334"/>
                </a:cubicBezTo>
                <a:cubicBezTo>
                  <a:pt x="9262" y="3346"/>
                  <a:pt x="9243" y="3356"/>
                  <a:pt x="9224" y="3364"/>
                </a:cubicBezTo>
                <a:cubicBezTo>
                  <a:pt x="9205" y="3372"/>
                  <a:pt x="9185" y="3378"/>
                  <a:pt x="9165" y="3382"/>
                </a:cubicBezTo>
                <a:cubicBezTo>
                  <a:pt x="9144" y="3386"/>
                  <a:pt x="9124" y="3388"/>
                  <a:pt x="9103" y="3388"/>
                </a:cubicBezTo>
                <a:lnTo>
                  <a:pt x="317" y="3388"/>
                </a:lnTo>
                <a:cubicBezTo>
                  <a:pt x="297" y="3388"/>
                  <a:pt x="276" y="3386"/>
                  <a:pt x="256" y="3382"/>
                </a:cubicBezTo>
                <a:cubicBezTo>
                  <a:pt x="235" y="3378"/>
                  <a:pt x="215" y="3372"/>
                  <a:pt x="196" y="3364"/>
                </a:cubicBezTo>
                <a:cubicBezTo>
                  <a:pt x="177" y="3356"/>
                  <a:pt x="158" y="3346"/>
                  <a:pt x="141" y="3334"/>
                </a:cubicBezTo>
                <a:cubicBezTo>
                  <a:pt x="124" y="3323"/>
                  <a:pt x="108" y="3310"/>
                  <a:pt x="93" y="3295"/>
                </a:cubicBezTo>
                <a:cubicBezTo>
                  <a:pt x="78" y="3280"/>
                  <a:pt x="65" y="3264"/>
                  <a:pt x="54" y="3247"/>
                </a:cubicBezTo>
                <a:cubicBezTo>
                  <a:pt x="42" y="3230"/>
                  <a:pt x="32" y="3211"/>
                  <a:pt x="24" y="3192"/>
                </a:cubicBezTo>
                <a:cubicBezTo>
                  <a:pt x="16" y="3173"/>
                  <a:pt x="10" y="3153"/>
                  <a:pt x="6" y="3132"/>
                </a:cubicBezTo>
                <a:cubicBezTo>
                  <a:pt x="2" y="3112"/>
                  <a:pt x="0" y="3091"/>
                  <a:pt x="0" y="3070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" name="任意多边形: 形状 272"/>
          <p:cNvSpPr/>
          <p:nvPr/>
        </p:nvSpPr>
        <p:spPr>
          <a:xfrm>
            <a:off x="4457520" y="2552400"/>
            <a:ext cx="457560" cy="457560"/>
          </a:xfrm>
          <a:custGeom>
            <a:avLst/>
            <a:gdLst/>
            <a:ahLst/>
            <a:cxnLst/>
            <a:rect l="0" t="0" r="r" b="b"/>
            <a:pathLst>
              <a:path w="1271" h="1271">
                <a:moveTo>
                  <a:pt x="0" y="1059"/>
                </a:moveTo>
                <a:lnTo>
                  <a:pt x="0" y="212"/>
                </a:lnTo>
                <a:cubicBezTo>
                  <a:pt x="0" y="198"/>
                  <a:pt x="1" y="184"/>
                  <a:pt x="4" y="171"/>
                </a:cubicBezTo>
                <a:cubicBezTo>
                  <a:pt x="7" y="157"/>
                  <a:pt x="11" y="144"/>
                  <a:pt x="16" y="131"/>
                </a:cubicBezTo>
                <a:cubicBezTo>
                  <a:pt x="21" y="118"/>
                  <a:pt x="28" y="106"/>
                  <a:pt x="36" y="94"/>
                </a:cubicBezTo>
                <a:cubicBezTo>
                  <a:pt x="43" y="83"/>
                  <a:pt x="52" y="72"/>
                  <a:pt x="62" y="62"/>
                </a:cubicBezTo>
                <a:cubicBezTo>
                  <a:pt x="72" y="53"/>
                  <a:pt x="83" y="44"/>
                  <a:pt x="94" y="36"/>
                </a:cubicBezTo>
                <a:cubicBezTo>
                  <a:pt x="106" y="28"/>
                  <a:pt x="118" y="22"/>
                  <a:pt x="131" y="16"/>
                </a:cubicBezTo>
                <a:cubicBezTo>
                  <a:pt x="144" y="11"/>
                  <a:pt x="157" y="7"/>
                  <a:pt x="170" y="4"/>
                </a:cubicBezTo>
                <a:cubicBezTo>
                  <a:pt x="184" y="2"/>
                  <a:pt x="198" y="0"/>
                  <a:pt x="212" y="0"/>
                </a:cubicBezTo>
                <a:lnTo>
                  <a:pt x="1059" y="0"/>
                </a:lnTo>
                <a:cubicBezTo>
                  <a:pt x="1073" y="0"/>
                  <a:pt x="1087" y="2"/>
                  <a:pt x="1101" y="4"/>
                </a:cubicBezTo>
                <a:cubicBezTo>
                  <a:pt x="1114" y="7"/>
                  <a:pt x="1127" y="11"/>
                  <a:pt x="1140" y="16"/>
                </a:cubicBezTo>
                <a:cubicBezTo>
                  <a:pt x="1153" y="22"/>
                  <a:pt x="1165" y="28"/>
                  <a:pt x="1177" y="36"/>
                </a:cubicBezTo>
                <a:cubicBezTo>
                  <a:pt x="1188" y="44"/>
                  <a:pt x="1199" y="53"/>
                  <a:pt x="1209" y="62"/>
                </a:cubicBezTo>
                <a:cubicBezTo>
                  <a:pt x="1219" y="72"/>
                  <a:pt x="1228" y="83"/>
                  <a:pt x="1235" y="94"/>
                </a:cubicBezTo>
                <a:cubicBezTo>
                  <a:pt x="1243" y="106"/>
                  <a:pt x="1250" y="118"/>
                  <a:pt x="1255" y="131"/>
                </a:cubicBezTo>
                <a:cubicBezTo>
                  <a:pt x="1260" y="144"/>
                  <a:pt x="1264" y="157"/>
                  <a:pt x="1267" y="171"/>
                </a:cubicBezTo>
                <a:cubicBezTo>
                  <a:pt x="1270" y="184"/>
                  <a:pt x="1271" y="198"/>
                  <a:pt x="1271" y="212"/>
                </a:cubicBezTo>
                <a:lnTo>
                  <a:pt x="1271" y="1059"/>
                </a:lnTo>
                <a:cubicBezTo>
                  <a:pt x="1271" y="1073"/>
                  <a:pt x="1270" y="1086"/>
                  <a:pt x="1267" y="1100"/>
                </a:cubicBezTo>
                <a:cubicBezTo>
                  <a:pt x="1264" y="1114"/>
                  <a:pt x="1260" y="1127"/>
                  <a:pt x="1255" y="1140"/>
                </a:cubicBezTo>
                <a:cubicBezTo>
                  <a:pt x="1250" y="1153"/>
                  <a:pt x="1243" y="1166"/>
                  <a:pt x="1235" y="1177"/>
                </a:cubicBezTo>
                <a:cubicBezTo>
                  <a:pt x="1228" y="1189"/>
                  <a:pt x="1219" y="1200"/>
                  <a:pt x="1209" y="1209"/>
                </a:cubicBezTo>
                <a:cubicBezTo>
                  <a:pt x="1199" y="1219"/>
                  <a:pt x="1188" y="1228"/>
                  <a:pt x="1177" y="1236"/>
                </a:cubicBezTo>
                <a:cubicBezTo>
                  <a:pt x="1165" y="1243"/>
                  <a:pt x="1153" y="1250"/>
                  <a:pt x="1140" y="1255"/>
                </a:cubicBezTo>
                <a:cubicBezTo>
                  <a:pt x="1127" y="1261"/>
                  <a:pt x="1114" y="1265"/>
                  <a:pt x="1101" y="1267"/>
                </a:cubicBezTo>
                <a:cubicBezTo>
                  <a:pt x="1087" y="1270"/>
                  <a:pt x="1073" y="1271"/>
                  <a:pt x="1059" y="1271"/>
                </a:cubicBezTo>
                <a:lnTo>
                  <a:pt x="212" y="1271"/>
                </a:lnTo>
                <a:cubicBezTo>
                  <a:pt x="198" y="1271"/>
                  <a:pt x="184" y="1270"/>
                  <a:pt x="170" y="1267"/>
                </a:cubicBezTo>
                <a:cubicBezTo>
                  <a:pt x="157" y="1265"/>
                  <a:pt x="144" y="1261"/>
                  <a:pt x="131" y="1255"/>
                </a:cubicBezTo>
                <a:cubicBezTo>
                  <a:pt x="118" y="1250"/>
                  <a:pt x="106" y="1243"/>
                  <a:pt x="94" y="1236"/>
                </a:cubicBezTo>
                <a:cubicBezTo>
                  <a:pt x="83" y="1228"/>
                  <a:pt x="72" y="1219"/>
                  <a:pt x="62" y="1209"/>
                </a:cubicBezTo>
                <a:cubicBezTo>
                  <a:pt x="52" y="1200"/>
                  <a:pt x="43" y="1189"/>
                  <a:pt x="36" y="1177"/>
                </a:cubicBezTo>
                <a:cubicBezTo>
                  <a:pt x="28" y="1166"/>
                  <a:pt x="21" y="1153"/>
                  <a:pt x="16" y="1140"/>
                </a:cubicBezTo>
                <a:cubicBezTo>
                  <a:pt x="11" y="1127"/>
                  <a:pt x="7" y="1114"/>
                  <a:pt x="4" y="1100"/>
                </a:cubicBezTo>
                <a:cubicBezTo>
                  <a:pt x="1" y="1086"/>
                  <a:pt x="0" y="1073"/>
                  <a:pt x="0" y="1059"/>
                </a:cubicBezTo>
                <a:close/>
              </a:path>
            </a:pathLst>
          </a:custGeom>
          <a:solidFill>
            <a:srgbClr val="87CEEB">
              <a:alpha val="2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" name="任意多边形: 形状 273"/>
          <p:cNvSpPr/>
          <p:nvPr/>
        </p:nvSpPr>
        <p:spPr>
          <a:xfrm>
            <a:off x="4590720" y="2685960"/>
            <a:ext cx="191160" cy="190800"/>
          </a:xfrm>
          <a:custGeom>
            <a:avLst/>
            <a:gdLst/>
            <a:ahLst/>
            <a:cxnLst/>
            <a:rect l="0" t="0" r="r" b="b"/>
            <a:pathLst>
              <a:path w="531" h="530">
                <a:moveTo>
                  <a:pt x="266" y="530"/>
                </a:moveTo>
                <a:cubicBezTo>
                  <a:pt x="283" y="530"/>
                  <a:pt x="301" y="528"/>
                  <a:pt x="318" y="525"/>
                </a:cubicBezTo>
                <a:cubicBezTo>
                  <a:pt x="335" y="521"/>
                  <a:pt x="351" y="516"/>
                  <a:pt x="367" y="510"/>
                </a:cubicBezTo>
                <a:cubicBezTo>
                  <a:pt x="383" y="503"/>
                  <a:pt x="399" y="495"/>
                  <a:pt x="413" y="485"/>
                </a:cubicBezTo>
                <a:cubicBezTo>
                  <a:pt x="427" y="476"/>
                  <a:pt x="441" y="465"/>
                  <a:pt x="453" y="452"/>
                </a:cubicBezTo>
                <a:cubicBezTo>
                  <a:pt x="465" y="440"/>
                  <a:pt x="476" y="427"/>
                  <a:pt x="486" y="412"/>
                </a:cubicBezTo>
                <a:cubicBezTo>
                  <a:pt x="496" y="398"/>
                  <a:pt x="504" y="383"/>
                  <a:pt x="510" y="367"/>
                </a:cubicBezTo>
                <a:cubicBezTo>
                  <a:pt x="517" y="351"/>
                  <a:pt x="522" y="334"/>
                  <a:pt x="525" y="317"/>
                </a:cubicBezTo>
                <a:cubicBezTo>
                  <a:pt x="529" y="300"/>
                  <a:pt x="531" y="283"/>
                  <a:pt x="531" y="265"/>
                </a:cubicBezTo>
                <a:cubicBezTo>
                  <a:pt x="531" y="248"/>
                  <a:pt x="529" y="231"/>
                  <a:pt x="525" y="214"/>
                </a:cubicBezTo>
                <a:cubicBezTo>
                  <a:pt x="522" y="196"/>
                  <a:pt x="517" y="179"/>
                  <a:pt x="510" y="163"/>
                </a:cubicBezTo>
                <a:cubicBezTo>
                  <a:pt x="504" y="147"/>
                  <a:pt x="496" y="132"/>
                  <a:pt x="486" y="117"/>
                </a:cubicBezTo>
                <a:cubicBezTo>
                  <a:pt x="476" y="103"/>
                  <a:pt x="465" y="90"/>
                  <a:pt x="453" y="77"/>
                </a:cubicBezTo>
                <a:cubicBezTo>
                  <a:pt x="441" y="65"/>
                  <a:pt x="427" y="54"/>
                  <a:pt x="413" y="44"/>
                </a:cubicBezTo>
                <a:cubicBezTo>
                  <a:pt x="399" y="35"/>
                  <a:pt x="383" y="27"/>
                  <a:pt x="367" y="20"/>
                </a:cubicBezTo>
                <a:cubicBezTo>
                  <a:pt x="351" y="13"/>
                  <a:pt x="335" y="8"/>
                  <a:pt x="318" y="5"/>
                </a:cubicBezTo>
                <a:cubicBezTo>
                  <a:pt x="301" y="1"/>
                  <a:pt x="283" y="0"/>
                  <a:pt x="266" y="0"/>
                </a:cubicBezTo>
                <a:cubicBezTo>
                  <a:pt x="249" y="0"/>
                  <a:pt x="231" y="1"/>
                  <a:pt x="214" y="5"/>
                </a:cubicBezTo>
                <a:cubicBezTo>
                  <a:pt x="196" y="8"/>
                  <a:pt x="180" y="13"/>
                  <a:pt x="164" y="20"/>
                </a:cubicBezTo>
                <a:cubicBezTo>
                  <a:pt x="148" y="27"/>
                  <a:pt x="132" y="35"/>
                  <a:pt x="118" y="44"/>
                </a:cubicBezTo>
                <a:cubicBezTo>
                  <a:pt x="104" y="54"/>
                  <a:pt x="90" y="65"/>
                  <a:pt x="78" y="77"/>
                </a:cubicBezTo>
                <a:cubicBezTo>
                  <a:pt x="66" y="90"/>
                  <a:pt x="55" y="103"/>
                  <a:pt x="45" y="117"/>
                </a:cubicBezTo>
                <a:cubicBezTo>
                  <a:pt x="35" y="132"/>
                  <a:pt x="27" y="147"/>
                  <a:pt x="21" y="163"/>
                </a:cubicBezTo>
                <a:cubicBezTo>
                  <a:pt x="14" y="179"/>
                  <a:pt x="9" y="196"/>
                  <a:pt x="6" y="214"/>
                </a:cubicBezTo>
                <a:cubicBezTo>
                  <a:pt x="2" y="231"/>
                  <a:pt x="0" y="248"/>
                  <a:pt x="0" y="265"/>
                </a:cubicBezTo>
                <a:cubicBezTo>
                  <a:pt x="0" y="283"/>
                  <a:pt x="2" y="300"/>
                  <a:pt x="6" y="317"/>
                </a:cubicBezTo>
                <a:cubicBezTo>
                  <a:pt x="9" y="334"/>
                  <a:pt x="14" y="351"/>
                  <a:pt x="21" y="367"/>
                </a:cubicBezTo>
                <a:cubicBezTo>
                  <a:pt x="27" y="383"/>
                  <a:pt x="35" y="398"/>
                  <a:pt x="45" y="412"/>
                </a:cubicBezTo>
                <a:cubicBezTo>
                  <a:pt x="55" y="427"/>
                  <a:pt x="66" y="440"/>
                  <a:pt x="78" y="452"/>
                </a:cubicBezTo>
                <a:cubicBezTo>
                  <a:pt x="90" y="465"/>
                  <a:pt x="104" y="476"/>
                  <a:pt x="118" y="485"/>
                </a:cubicBezTo>
                <a:cubicBezTo>
                  <a:pt x="132" y="495"/>
                  <a:pt x="148" y="503"/>
                  <a:pt x="164" y="510"/>
                </a:cubicBezTo>
                <a:cubicBezTo>
                  <a:pt x="180" y="516"/>
                  <a:pt x="196" y="521"/>
                  <a:pt x="214" y="525"/>
                </a:cubicBezTo>
                <a:cubicBezTo>
                  <a:pt x="231" y="528"/>
                  <a:pt x="249" y="530"/>
                  <a:pt x="266" y="530"/>
                </a:cubicBezTo>
                <a:moveTo>
                  <a:pt x="383" y="217"/>
                </a:moveTo>
                <a:lnTo>
                  <a:pt x="250" y="349"/>
                </a:lnTo>
                <a:cubicBezTo>
                  <a:pt x="241" y="359"/>
                  <a:pt x="225" y="359"/>
                  <a:pt x="215" y="349"/>
                </a:cubicBezTo>
                <a:lnTo>
                  <a:pt x="148" y="283"/>
                </a:lnTo>
                <a:cubicBezTo>
                  <a:pt x="139" y="273"/>
                  <a:pt x="139" y="257"/>
                  <a:pt x="148" y="248"/>
                </a:cubicBezTo>
                <a:cubicBezTo>
                  <a:pt x="158" y="238"/>
                  <a:pt x="174" y="238"/>
                  <a:pt x="183" y="248"/>
                </a:cubicBezTo>
                <a:lnTo>
                  <a:pt x="233" y="296"/>
                </a:lnTo>
                <a:lnTo>
                  <a:pt x="348" y="181"/>
                </a:lnTo>
                <a:cubicBezTo>
                  <a:pt x="357" y="171"/>
                  <a:pt x="373" y="171"/>
                  <a:pt x="383" y="181"/>
                </a:cubicBezTo>
                <a:cubicBezTo>
                  <a:pt x="392" y="190"/>
                  <a:pt x="392" y="206"/>
                  <a:pt x="383" y="217"/>
                </a:cubicBezTo>
                <a:close/>
              </a:path>
            </a:pathLst>
          </a:custGeom>
          <a:solidFill>
            <a:srgbClr val="87CEEB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" name="文本框 275"/>
          <p:cNvSpPr txBox="1"/>
          <p:nvPr/>
        </p:nvSpPr>
        <p:spPr>
          <a:xfrm>
            <a:off x="5067360" y="2587680"/>
            <a:ext cx="1837106" cy="207749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altLang="zh-CN" sz="1350" b="0" u="none" strike="noStrike" dirty="0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WenQuanYiZenHei"/>
                <a:cs typeface="Arial" panose="020B0604020202020204" pitchFamily="34" charset="0"/>
              </a:rPr>
              <a:t>Strict Quality Assurance</a:t>
            </a:r>
            <a:endParaRPr lang="en-US" sz="135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7" name="文本框 276"/>
          <p:cNvSpPr txBox="1"/>
          <p:nvPr/>
        </p:nvSpPr>
        <p:spPr>
          <a:xfrm>
            <a:off x="5039820" y="2806482"/>
            <a:ext cx="2400120" cy="646331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t">
            <a:spAutoFit/>
          </a:bodyPr>
          <a:lstStyle/>
          <a:p>
            <a:r>
              <a:rPr lang="en-US" altLang="zh-CN" sz="1050" b="0" u="none" strike="noStrike" dirty="0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WenQuanYiZenHei"/>
                <a:cs typeface="Arial" panose="020B0604020202020204" pitchFamily="34" charset="0"/>
              </a:rPr>
              <a:t>Perfect quality management system, multiple certification guarantee, to ensure the stability and reliability of product quality.</a:t>
            </a:r>
            <a:endParaRPr lang="en-US" sz="105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8" name="任意多边形: 形状 277"/>
          <p:cNvSpPr/>
          <p:nvPr/>
        </p:nvSpPr>
        <p:spPr>
          <a:xfrm>
            <a:off x="609480" y="3771720"/>
            <a:ext cx="3391200" cy="1219680"/>
          </a:xfrm>
          <a:custGeom>
            <a:avLst/>
            <a:gdLst/>
            <a:ahLst/>
            <a:cxnLst/>
            <a:rect l="0" t="0" r="r" b="b"/>
            <a:pathLst>
              <a:path w="9420" h="3388">
                <a:moveTo>
                  <a:pt x="0" y="3070"/>
                </a:moveTo>
                <a:lnTo>
                  <a:pt x="0" y="317"/>
                </a:lnTo>
                <a:cubicBezTo>
                  <a:pt x="0" y="297"/>
                  <a:pt x="2" y="276"/>
                  <a:pt x="6" y="256"/>
                </a:cubicBezTo>
                <a:cubicBezTo>
                  <a:pt x="10" y="235"/>
                  <a:pt x="16" y="215"/>
                  <a:pt x="24" y="196"/>
                </a:cubicBezTo>
                <a:cubicBezTo>
                  <a:pt x="32" y="177"/>
                  <a:pt x="42" y="158"/>
                  <a:pt x="53" y="141"/>
                </a:cubicBezTo>
                <a:cubicBezTo>
                  <a:pt x="65" y="124"/>
                  <a:pt x="78" y="108"/>
                  <a:pt x="93" y="93"/>
                </a:cubicBezTo>
                <a:cubicBezTo>
                  <a:pt x="108" y="78"/>
                  <a:pt x="124" y="65"/>
                  <a:pt x="141" y="54"/>
                </a:cubicBezTo>
                <a:cubicBezTo>
                  <a:pt x="158" y="42"/>
                  <a:pt x="177" y="32"/>
                  <a:pt x="196" y="24"/>
                </a:cubicBezTo>
                <a:cubicBezTo>
                  <a:pt x="215" y="16"/>
                  <a:pt x="235" y="10"/>
                  <a:pt x="255" y="6"/>
                </a:cubicBezTo>
                <a:cubicBezTo>
                  <a:pt x="276" y="2"/>
                  <a:pt x="296" y="0"/>
                  <a:pt x="317" y="0"/>
                </a:cubicBezTo>
                <a:lnTo>
                  <a:pt x="9102" y="0"/>
                </a:lnTo>
                <a:cubicBezTo>
                  <a:pt x="9123" y="0"/>
                  <a:pt x="9144" y="2"/>
                  <a:pt x="9164" y="6"/>
                </a:cubicBezTo>
                <a:cubicBezTo>
                  <a:pt x="9185" y="10"/>
                  <a:pt x="9205" y="16"/>
                  <a:pt x="9224" y="24"/>
                </a:cubicBezTo>
                <a:cubicBezTo>
                  <a:pt x="9243" y="32"/>
                  <a:pt x="9262" y="42"/>
                  <a:pt x="9279" y="54"/>
                </a:cubicBezTo>
                <a:cubicBezTo>
                  <a:pt x="9296" y="65"/>
                  <a:pt x="9312" y="78"/>
                  <a:pt x="9327" y="93"/>
                </a:cubicBezTo>
                <a:cubicBezTo>
                  <a:pt x="9342" y="108"/>
                  <a:pt x="9355" y="124"/>
                  <a:pt x="9366" y="141"/>
                </a:cubicBezTo>
                <a:cubicBezTo>
                  <a:pt x="9378" y="158"/>
                  <a:pt x="9388" y="177"/>
                  <a:pt x="9396" y="196"/>
                </a:cubicBezTo>
                <a:cubicBezTo>
                  <a:pt x="9404" y="215"/>
                  <a:pt x="9410" y="235"/>
                  <a:pt x="9414" y="256"/>
                </a:cubicBezTo>
                <a:cubicBezTo>
                  <a:pt x="9418" y="276"/>
                  <a:pt x="9420" y="297"/>
                  <a:pt x="9420" y="317"/>
                </a:cubicBezTo>
                <a:lnTo>
                  <a:pt x="9420" y="3070"/>
                </a:lnTo>
                <a:cubicBezTo>
                  <a:pt x="9420" y="3091"/>
                  <a:pt x="9418" y="3112"/>
                  <a:pt x="9414" y="3132"/>
                </a:cubicBezTo>
                <a:cubicBezTo>
                  <a:pt x="9410" y="3153"/>
                  <a:pt x="9404" y="3172"/>
                  <a:pt x="9396" y="3192"/>
                </a:cubicBezTo>
                <a:cubicBezTo>
                  <a:pt x="9388" y="3211"/>
                  <a:pt x="9378" y="3229"/>
                  <a:pt x="9366" y="3247"/>
                </a:cubicBezTo>
                <a:cubicBezTo>
                  <a:pt x="9355" y="3264"/>
                  <a:pt x="9342" y="3280"/>
                  <a:pt x="9327" y="3295"/>
                </a:cubicBezTo>
                <a:cubicBezTo>
                  <a:pt x="9312" y="3309"/>
                  <a:pt x="9296" y="3323"/>
                  <a:pt x="9279" y="3334"/>
                </a:cubicBezTo>
                <a:cubicBezTo>
                  <a:pt x="9262" y="3346"/>
                  <a:pt x="9243" y="3356"/>
                  <a:pt x="9224" y="3363"/>
                </a:cubicBezTo>
                <a:cubicBezTo>
                  <a:pt x="9205" y="3371"/>
                  <a:pt x="9185" y="3377"/>
                  <a:pt x="9164" y="3382"/>
                </a:cubicBezTo>
                <a:cubicBezTo>
                  <a:pt x="9144" y="3386"/>
                  <a:pt x="9123" y="3388"/>
                  <a:pt x="9102" y="3388"/>
                </a:cubicBezTo>
                <a:lnTo>
                  <a:pt x="317" y="3388"/>
                </a:lnTo>
                <a:cubicBezTo>
                  <a:pt x="296" y="3388"/>
                  <a:pt x="276" y="3386"/>
                  <a:pt x="255" y="3382"/>
                </a:cubicBezTo>
                <a:cubicBezTo>
                  <a:pt x="235" y="3377"/>
                  <a:pt x="215" y="3371"/>
                  <a:pt x="196" y="3363"/>
                </a:cubicBezTo>
                <a:cubicBezTo>
                  <a:pt x="177" y="3356"/>
                  <a:pt x="158" y="3346"/>
                  <a:pt x="141" y="3334"/>
                </a:cubicBezTo>
                <a:cubicBezTo>
                  <a:pt x="124" y="3323"/>
                  <a:pt x="108" y="3309"/>
                  <a:pt x="93" y="3295"/>
                </a:cubicBezTo>
                <a:cubicBezTo>
                  <a:pt x="78" y="3280"/>
                  <a:pt x="65" y="3264"/>
                  <a:pt x="53" y="3247"/>
                </a:cubicBezTo>
                <a:cubicBezTo>
                  <a:pt x="42" y="3229"/>
                  <a:pt x="32" y="3211"/>
                  <a:pt x="24" y="3192"/>
                </a:cubicBezTo>
                <a:cubicBezTo>
                  <a:pt x="16" y="3172"/>
                  <a:pt x="10" y="3153"/>
                  <a:pt x="6" y="3132"/>
                </a:cubicBezTo>
                <a:cubicBezTo>
                  <a:pt x="2" y="3112"/>
                  <a:pt x="0" y="3091"/>
                  <a:pt x="0" y="3070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" name="任意多边形: 形状 278"/>
          <p:cNvSpPr/>
          <p:nvPr/>
        </p:nvSpPr>
        <p:spPr>
          <a:xfrm>
            <a:off x="838080" y="4000320"/>
            <a:ext cx="457560" cy="457560"/>
          </a:xfrm>
          <a:custGeom>
            <a:avLst/>
            <a:gdLst/>
            <a:ahLst/>
            <a:cxnLst/>
            <a:rect l="0" t="0" r="r" b="b"/>
            <a:pathLst>
              <a:path w="1271" h="1271">
                <a:moveTo>
                  <a:pt x="0" y="1059"/>
                </a:moveTo>
                <a:lnTo>
                  <a:pt x="0" y="212"/>
                </a:lnTo>
                <a:cubicBezTo>
                  <a:pt x="0" y="198"/>
                  <a:pt x="1" y="184"/>
                  <a:pt x="4" y="170"/>
                </a:cubicBezTo>
                <a:cubicBezTo>
                  <a:pt x="7" y="157"/>
                  <a:pt x="11" y="144"/>
                  <a:pt x="16" y="131"/>
                </a:cubicBezTo>
                <a:cubicBezTo>
                  <a:pt x="21" y="118"/>
                  <a:pt x="28" y="106"/>
                  <a:pt x="36" y="94"/>
                </a:cubicBezTo>
                <a:cubicBezTo>
                  <a:pt x="43" y="83"/>
                  <a:pt x="52" y="72"/>
                  <a:pt x="62" y="62"/>
                </a:cubicBezTo>
                <a:cubicBezTo>
                  <a:pt x="72" y="52"/>
                  <a:pt x="82" y="43"/>
                  <a:pt x="94" y="36"/>
                </a:cubicBezTo>
                <a:cubicBezTo>
                  <a:pt x="105" y="28"/>
                  <a:pt x="118" y="21"/>
                  <a:pt x="130" y="16"/>
                </a:cubicBezTo>
                <a:cubicBezTo>
                  <a:pt x="143" y="11"/>
                  <a:pt x="157" y="7"/>
                  <a:pt x="170" y="4"/>
                </a:cubicBezTo>
                <a:cubicBezTo>
                  <a:pt x="184" y="1"/>
                  <a:pt x="198" y="0"/>
                  <a:pt x="211" y="0"/>
                </a:cubicBezTo>
                <a:lnTo>
                  <a:pt x="1059" y="0"/>
                </a:lnTo>
                <a:cubicBezTo>
                  <a:pt x="1073" y="0"/>
                  <a:pt x="1087" y="1"/>
                  <a:pt x="1100" y="4"/>
                </a:cubicBezTo>
                <a:cubicBezTo>
                  <a:pt x="1114" y="7"/>
                  <a:pt x="1127" y="11"/>
                  <a:pt x="1140" y="16"/>
                </a:cubicBezTo>
                <a:cubicBezTo>
                  <a:pt x="1153" y="21"/>
                  <a:pt x="1165" y="28"/>
                  <a:pt x="1177" y="36"/>
                </a:cubicBezTo>
                <a:cubicBezTo>
                  <a:pt x="1188" y="43"/>
                  <a:pt x="1199" y="52"/>
                  <a:pt x="1209" y="62"/>
                </a:cubicBezTo>
                <a:cubicBezTo>
                  <a:pt x="1219" y="72"/>
                  <a:pt x="1227" y="83"/>
                  <a:pt x="1235" y="94"/>
                </a:cubicBezTo>
                <a:cubicBezTo>
                  <a:pt x="1243" y="106"/>
                  <a:pt x="1249" y="118"/>
                  <a:pt x="1255" y="131"/>
                </a:cubicBezTo>
                <a:cubicBezTo>
                  <a:pt x="1260" y="144"/>
                  <a:pt x="1264" y="157"/>
                  <a:pt x="1267" y="170"/>
                </a:cubicBezTo>
                <a:cubicBezTo>
                  <a:pt x="1269" y="184"/>
                  <a:pt x="1271" y="198"/>
                  <a:pt x="1271" y="212"/>
                </a:cubicBezTo>
                <a:lnTo>
                  <a:pt x="1271" y="1059"/>
                </a:lnTo>
                <a:cubicBezTo>
                  <a:pt x="1271" y="1073"/>
                  <a:pt x="1269" y="1087"/>
                  <a:pt x="1267" y="1101"/>
                </a:cubicBezTo>
                <a:cubicBezTo>
                  <a:pt x="1264" y="1114"/>
                  <a:pt x="1260" y="1127"/>
                  <a:pt x="1255" y="1140"/>
                </a:cubicBezTo>
                <a:cubicBezTo>
                  <a:pt x="1249" y="1153"/>
                  <a:pt x="1243" y="1165"/>
                  <a:pt x="1235" y="1177"/>
                </a:cubicBezTo>
                <a:cubicBezTo>
                  <a:pt x="1227" y="1188"/>
                  <a:pt x="1219" y="1199"/>
                  <a:pt x="1209" y="1209"/>
                </a:cubicBezTo>
                <a:cubicBezTo>
                  <a:pt x="1199" y="1219"/>
                  <a:pt x="1188" y="1228"/>
                  <a:pt x="1177" y="1235"/>
                </a:cubicBezTo>
                <a:cubicBezTo>
                  <a:pt x="1165" y="1243"/>
                  <a:pt x="1153" y="1250"/>
                  <a:pt x="1140" y="1255"/>
                </a:cubicBezTo>
                <a:cubicBezTo>
                  <a:pt x="1127" y="1260"/>
                  <a:pt x="1114" y="1264"/>
                  <a:pt x="1100" y="1267"/>
                </a:cubicBezTo>
                <a:cubicBezTo>
                  <a:pt x="1087" y="1270"/>
                  <a:pt x="1073" y="1271"/>
                  <a:pt x="1059" y="1271"/>
                </a:cubicBezTo>
                <a:lnTo>
                  <a:pt x="211" y="1271"/>
                </a:lnTo>
                <a:cubicBezTo>
                  <a:pt x="198" y="1271"/>
                  <a:pt x="184" y="1270"/>
                  <a:pt x="170" y="1267"/>
                </a:cubicBezTo>
                <a:cubicBezTo>
                  <a:pt x="157" y="1264"/>
                  <a:pt x="143" y="1260"/>
                  <a:pt x="130" y="1255"/>
                </a:cubicBezTo>
                <a:cubicBezTo>
                  <a:pt x="118" y="1250"/>
                  <a:pt x="105" y="1243"/>
                  <a:pt x="94" y="1235"/>
                </a:cubicBezTo>
                <a:cubicBezTo>
                  <a:pt x="82" y="1228"/>
                  <a:pt x="72" y="1219"/>
                  <a:pt x="62" y="1209"/>
                </a:cubicBezTo>
                <a:cubicBezTo>
                  <a:pt x="52" y="1199"/>
                  <a:pt x="43" y="1188"/>
                  <a:pt x="36" y="1177"/>
                </a:cubicBezTo>
                <a:cubicBezTo>
                  <a:pt x="28" y="1165"/>
                  <a:pt x="21" y="1153"/>
                  <a:pt x="16" y="1140"/>
                </a:cubicBezTo>
                <a:cubicBezTo>
                  <a:pt x="11" y="1127"/>
                  <a:pt x="7" y="1114"/>
                  <a:pt x="4" y="1101"/>
                </a:cubicBezTo>
                <a:cubicBezTo>
                  <a:pt x="1" y="1087"/>
                  <a:pt x="0" y="1073"/>
                  <a:pt x="0" y="1059"/>
                </a:cubicBezTo>
                <a:close/>
              </a:path>
            </a:pathLst>
          </a:custGeom>
          <a:solidFill>
            <a:srgbClr val="87CEEB">
              <a:alpha val="2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0" name="任意多边形: 形状 279"/>
          <p:cNvSpPr/>
          <p:nvPr/>
        </p:nvSpPr>
        <p:spPr>
          <a:xfrm>
            <a:off x="971280" y="4145400"/>
            <a:ext cx="191160" cy="167400"/>
          </a:xfrm>
          <a:custGeom>
            <a:avLst/>
            <a:gdLst/>
            <a:ahLst/>
            <a:cxnLst/>
            <a:rect l="0" t="0" r="r" b="b"/>
            <a:pathLst>
              <a:path w="531" h="465">
                <a:moveTo>
                  <a:pt x="358" y="8"/>
                </a:moveTo>
                <a:lnTo>
                  <a:pt x="490" y="141"/>
                </a:lnTo>
                <a:cubicBezTo>
                  <a:pt x="544" y="196"/>
                  <a:pt x="544" y="284"/>
                  <a:pt x="490" y="340"/>
                </a:cubicBezTo>
                <a:lnTo>
                  <a:pt x="374" y="457"/>
                </a:lnTo>
                <a:cubicBezTo>
                  <a:pt x="365" y="467"/>
                  <a:pt x="349" y="467"/>
                  <a:pt x="339" y="457"/>
                </a:cubicBezTo>
                <a:cubicBezTo>
                  <a:pt x="329" y="448"/>
                  <a:pt x="329" y="432"/>
                  <a:pt x="339" y="422"/>
                </a:cubicBezTo>
                <a:lnTo>
                  <a:pt x="455" y="305"/>
                </a:lnTo>
                <a:cubicBezTo>
                  <a:pt x="490" y="269"/>
                  <a:pt x="490" y="212"/>
                  <a:pt x="455" y="176"/>
                </a:cubicBezTo>
                <a:lnTo>
                  <a:pt x="323" y="43"/>
                </a:lnTo>
                <a:cubicBezTo>
                  <a:pt x="313" y="33"/>
                  <a:pt x="313" y="17"/>
                  <a:pt x="323" y="8"/>
                </a:cubicBezTo>
                <a:cubicBezTo>
                  <a:pt x="332" y="-2"/>
                  <a:pt x="348" y="-2"/>
                  <a:pt x="358" y="8"/>
                </a:cubicBezTo>
                <a:moveTo>
                  <a:pt x="0" y="205"/>
                </a:moveTo>
                <a:lnTo>
                  <a:pt x="0" y="50"/>
                </a:lnTo>
                <a:cubicBezTo>
                  <a:pt x="0" y="23"/>
                  <a:pt x="22" y="0"/>
                  <a:pt x="50" y="0"/>
                </a:cubicBezTo>
                <a:lnTo>
                  <a:pt x="204" y="0"/>
                </a:lnTo>
                <a:cubicBezTo>
                  <a:pt x="223" y="0"/>
                  <a:pt x="240" y="7"/>
                  <a:pt x="252" y="20"/>
                </a:cubicBezTo>
                <a:lnTo>
                  <a:pt x="426" y="193"/>
                </a:lnTo>
                <a:cubicBezTo>
                  <a:pt x="452" y="219"/>
                  <a:pt x="452" y="261"/>
                  <a:pt x="426" y="287"/>
                </a:cubicBezTo>
                <a:lnTo>
                  <a:pt x="288" y="426"/>
                </a:lnTo>
                <a:cubicBezTo>
                  <a:pt x="262" y="452"/>
                  <a:pt x="220" y="452"/>
                  <a:pt x="193" y="426"/>
                </a:cubicBezTo>
                <a:lnTo>
                  <a:pt x="20" y="251"/>
                </a:lnTo>
                <a:cubicBezTo>
                  <a:pt x="7" y="239"/>
                  <a:pt x="0" y="222"/>
                  <a:pt x="0" y="205"/>
                </a:cubicBezTo>
                <a:moveTo>
                  <a:pt x="149" y="116"/>
                </a:moveTo>
                <a:cubicBezTo>
                  <a:pt x="149" y="107"/>
                  <a:pt x="146" y="99"/>
                  <a:pt x="139" y="93"/>
                </a:cubicBezTo>
                <a:cubicBezTo>
                  <a:pt x="133" y="86"/>
                  <a:pt x="125" y="83"/>
                  <a:pt x="116" y="83"/>
                </a:cubicBezTo>
                <a:cubicBezTo>
                  <a:pt x="107" y="83"/>
                  <a:pt x="99" y="86"/>
                  <a:pt x="93" y="93"/>
                </a:cubicBezTo>
                <a:cubicBezTo>
                  <a:pt x="86" y="99"/>
                  <a:pt x="83" y="107"/>
                  <a:pt x="83" y="116"/>
                </a:cubicBezTo>
                <a:cubicBezTo>
                  <a:pt x="83" y="125"/>
                  <a:pt x="86" y="133"/>
                  <a:pt x="93" y="140"/>
                </a:cubicBezTo>
                <a:cubicBezTo>
                  <a:pt x="99" y="146"/>
                  <a:pt x="107" y="149"/>
                  <a:pt x="116" y="149"/>
                </a:cubicBezTo>
                <a:cubicBezTo>
                  <a:pt x="125" y="149"/>
                  <a:pt x="133" y="146"/>
                  <a:pt x="139" y="140"/>
                </a:cubicBezTo>
                <a:cubicBezTo>
                  <a:pt x="146" y="133"/>
                  <a:pt x="149" y="125"/>
                  <a:pt x="149" y="116"/>
                </a:cubicBezTo>
                <a:close/>
              </a:path>
            </a:pathLst>
          </a:custGeom>
          <a:solidFill>
            <a:srgbClr val="87CEEB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2" name="文本框 281"/>
          <p:cNvSpPr txBox="1"/>
          <p:nvPr/>
        </p:nvSpPr>
        <p:spPr>
          <a:xfrm>
            <a:off x="1447920" y="4035240"/>
            <a:ext cx="1490793" cy="207749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altLang="zh-CN" sz="1350" b="0" u="none" strike="noStrike" dirty="0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WenQuanYiZenHei"/>
                <a:cs typeface="Arial" panose="020B0604020202020204" pitchFamily="34" charset="0"/>
              </a:rPr>
              <a:t>Competitive Pricing</a:t>
            </a:r>
            <a:endParaRPr lang="en-US" sz="135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" name="文本框 282"/>
          <p:cNvSpPr txBox="1"/>
          <p:nvPr/>
        </p:nvSpPr>
        <p:spPr>
          <a:xfrm>
            <a:off x="1447920" y="4319640"/>
            <a:ext cx="2482701" cy="484748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t">
            <a:spAutoFit/>
          </a:bodyPr>
          <a:lstStyle/>
          <a:p>
            <a:r>
              <a:rPr lang="en-US" altLang="zh-CN" sz="1050" b="0" u="none" strike="noStrike" dirty="0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WenQuanYiZenHei"/>
                <a:cs typeface="Arial" panose="020B0604020202020204" pitchFamily="34" charset="0"/>
              </a:rPr>
              <a:t>Large-scale production reduces costs and provides customers with competitive pricing solutions.</a:t>
            </a:r>
            <a:endParaRPr lang="en-US" sz="105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4" name="任意多边形: 形状 283"/>
          <p:cNvSpPr/>
          <p:nvPr/>
        </p:nvSpPr>
        <p:spPr>
          <a:xfrm>
            <a:off x="4228920" y="3771720"/>
            <a:ext cx="3391200" cy="1219680"/>
          </a:xfrm>
          <a:custGeom>
            <a:avLst/>
            <a:gdLst/>
            <a:ahLst/>
            <a:cxnLst/>
            <a:rect l="0" t="0" r="r" b="b"/>
            <a:pathLst>
              <a:path w="9420" h="3388">
                <a:moveTo>
                  <a:pt x="0" y="3070"/>
                </a:moveTo>
                <a:lnTo>
                  <a:pt x="0" y="317"/>
                </a:lnTo>
                <a:cubicBezTo>
                  <a:pt x="0" y="297"/>
                  <a:pt x="2" y="276"/>
                  <a:pt x="6" y="256"/>
                </a:cubicBezTo>
                <a:cubicBezTo>
                  <a:pt x="10" y="235"/>
                  <a:pt x="16" y="215"/>
                  <a:pt x="24" y="196"/>
                </a:cubicBezTo>
                <a:cubicBezTo>
                  <a:pt x="32" y="177"/>
                  <a:pt x="42" y="158"/>
                  <a:pt x="54" y="141"/>
                </a:cubicBezTo>
                <a:cubicBezTo>
                  <a:pt x="65" y="124"/>
                  <a:pt x="78" y="108"/>
                  <a:pt x="93" y="93"/>
                </a:cubicBezTo>
                <a:cubicBezTo>
                  <a:pt x="108" y="78"/>
                  <a:pt x="124" y="65"/>
                  <a:pt x="141" y="54"/>
                </a:cubicBezTo>
                <a:cubicBezTo>
                  <a:pt x="158" y="42"/>
                  <a:pt x="177" y="32"/>
                  <a:pt x="196" y="24"/>
                </a:cubicBezTo>
                <a:cubicBezTo>
                  <a:pt x="215" y="16"/>
                  <a:pt x="235" y="10"/>
                  <a:pt x="256" y="6"/>
                </a:cubicBezTo>
                <a:cubicBezTo>
                  <a:pt x="276" y="2"/>
                  <a:pt x="297" y="0"/>
                  <a:pt x="317" y="0"/>
                </a:cubicBezTo>
                <a:lnTo>
                  <a:pt x="9103" y="0"/>
                </a:lnTo>
                <a:cubicBezTo>
                  <a:pt x="9124" y="0"/>
                  <a:pt x="9144" y="2"/>
                  <a:pt x="9165" y="6"/>
                </a:cubicBezTo>
                <a:cubicBezTo>
                  <a:pt x="9185" y="10"/>
                  <a:pt x="9205" y="16"/>
                  <a:pt x="9224" y="24"/>
                </a:cubicBezTo>
                <a:cubicBezTo>
                  <a:pt x="9243" y="32"/>
                  <a:pt x="9262" y="42"/>
                  <a:pt x="9279" y="54"/>
                </a:cubicBezTo>
                <a:cubicBezTo>
                  <a:pt x="9296" y="65"/>
                  <a:pt x="9312" y="78"/>
                  <a:pt x="9327" y="93"/>
                </a:cubicBezTo>
                <a:cubicBezTo>
                  <a:pt x="9342" y="108"/>
                  <a:pt x="9355" y="124"/>
                  <a:pt x="9367" y="141"/>
                </a:cubicBezTo>
                <a:cubicBezTo>
                  <a:pt x="9378" y="158"/>
                  <a:pt x="9388" y="177"/>
                  <a:pt x="9396" y="196"/>
                </a:cubicBezTo>
                <a:cubicBezTo>
                  <a:pt x="9404" y="215"/>
                  <a:pt x="9410" y="235"/>
                  <a:pt x="9414" y="256"/>
                </a:cubicBezTo>
                <a:cubicBezTo>
                  <a:pt x="9418" y="276"/>
                  <a:pt x="9420" y="297"/>
                  <a:pt x="9420" y="317"/>
                </a:cubicBezTo>
                <a:lnTo>
                  <a:pt x="9420" y="3070"/>
                </a:lnTo>
                <a:cubicBezTo>
                  <a:pt x="9420" y="3091"/>
                  <a:pt x="9418" y="3112"/>
                  <a:pt x="9414" y="3132"/>
                </a:cubicBezTo>
                <a:cubicBezTo>
                  <a:pt x="9410" y="3153"/>
                  <a:pt x="9404" y="3172"/>
                  <a:pt x="9396" y="3192"/>
                </a:cubicBezTo>
                <a:cubicBezTo>
                  <a:pt x="9388" y="3211"/>
                  <a:pt x="9378" y="3229"/>
                  <a:pt x="9367" y="3247"/>
                </a:cubicBezTo>
                <a:cubicBezTo>
                  <a:pt x="9355" y="3264"/>
                  <a:pt x="9342" y="3280"/>
                  <a:pt x="9327" y="3295"/>
                </a:cubicBezTo>
                <a:cubicBezTo>
                  <a:pt x="9312" y="3309"/>
                  <a:pt x="9296" y="3323"/>
                  <a:pt x="9279" y="3334"/>
                </a:cubicBezTo>
                <a:cubicBezTo>
                  <a:pt x="9262" y="3346"/>
                  <a:pt x="9243" y="3356"/>
                  <a:pt x="9224" y="3363"/>
                </a:cubicBezTo>
                <a:cubicBezTo>
                  <a:pt x="9205" y="3371"/>
                  <a:pt x="9185" y="3377"/>
                  <a:pt x="9165" y="3382"/>
                </a:cubicBezTo>
                <a:cubicBezTo>
                  <a:pt x="9144" y="3386"/>
                  <a:pt x="9124" y="3388"/>
                  <a:pt x="9103" y="3388"/>
                </a:cubicBezTo>
                <a:lnTo>
                  <a:pt x="317" y="3388"/>
                </a:lnTo>
                <a:cubicBezTo>
                  <a:pt x="297" y="3388"/>
                  <a:pt x="276" y="3386"/>
                  <a:pt x="256" y="3382"/>
                </a:cubicBezTo>
                <a:cubicBezTo>
                  <a:pt x="235" y="3377"/>
                  <a:pt x="215" y="3371"/>
                  <a:pt x="196" y="3363"/>
                </a:cubicBezTo>
                <a:cubicBezTo>
                  <a:pt x="177" y="3356"/>
                  <a:pt x="158" y="3346"/>
                  <a:pt x="141" y="3334"/>
                </a:cubicBezTo>
                <a:cubicBezTo>
                  <a:pt x="124" y="3323"/>
                  <a:pt x="108" y="3309"/>
                  <a:pt x="93" y="3295"/>
                </a:cubicBezTo>
                <a:cubicBezTo>
                  <a:pt x="78" y="3280"/>
                  <a:pt x="65" y="3264"/>
                  <a:pt x="54" y="3247"/>
                </a:cubicBezTo>
                <a:cubicBezTo>
                  <a:pt x="42" y="3229"/>
                  <a:pt x="32" y="3211"/>
                  <a:pt x="24" y="3192"/>
                </a:cubicBezTo>
                <a:cubicBezTo>
                  <a:pt x="16" y="3172"/>
                  <a:pt x="10" y="3153"/>
                  <a:pt x="6" y="3132"/>
                </a:cubicBezTo>
                <a:cubicBezTo>
                  <a:pt x="2" y="3112"/>
                  <a:pt x="0" y="3091"/>
                  <a:pt x="0" y="3070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5" name="任意多边形: 形状 284"/>
          <p:cNvSpPr/>
          <p:nvPr/>
        </p:nvSpPr>
        <p:spPr>
          <a:xfrm>
            <a:off x="4457520" y="4000320"/>
            <a:ext cx="457560" cy="457560"/>
          </a:xfrm>
          <a:custGeom>
            <a:avLst/>
            <a:gdLst/>
            <a:ahLst/>
            <a:cxnLst/>
            <a:rect l="0" t="0" r="r" b="b"/>
            <a:pathLst>
              <a:path w="1271" h="1271">
                <a:moveTo>
                  <a:pt x="0" y="1059"/>
                </a:moveTo>
                <a:lnTo>
                  <a:pt x="0" y="212"/>
                </a:lnTo>
                <a:cubicBezTo>
                  <a:pt x="0" y="198"/>
                  <a:pt x="1" y="184"/>
                  <a:pt x="4" y="170"/>
                </a:cubicBezTo>
                <a:cubicBezTo>
                  <a:pt x="7" y="157"/>
                  <a:pt x="11" y="144"/>
                  <a:pt x="16" y="131"/>
                </a:cubicBezTo>
                <a:cubicBezTo>
                  <a:pt x="21" y="118"/>
                  <a:pt x="28" y="106"/>
                  <a:pt x="36" y="94"/>
                </a:cubicBezTo>
                <a:cubicBezTo>
                  <a:pt x="43" y="83"/>
                  <a:pt x="52" y="72"/>
                  <a:pt x="62" y="62"/>
                </a:cubicBezTo>
                <a:cubicBezTo>
                  <a:pt x="72" y="52"/>
                  <a:pt x="83" y="43"/>
                  <a:pt x="94" y="36"/>
                </a:cubicBezTo>
                <a:cubicBezTo>
                  <a:pt x="106" y="28"/>
                  <a:pt x="118" y="21"/>
                  <a:pt x="131" y="16"/>
                </a:cubicBezTo>
                <a:cubicBezTo>
                  <a:pt x="144" y="11"/>
                  <a:pt x="157" y="7"/>
                  <a:pt x="170" y="4"/>
                </a:cubicBezTo>
                <a:cubicBezTo>
                  <a:pt x="184" y="1"/>
                  <a:pt x="198" y="0"/>
                  <a:pt x="212" y="0"/>
                </a:cubicBezTo>
                <a:lnTo>
                  <a:pt x="1059" y="0"/>
                </a:lnTo>
                <a:cubicBezTo>
                  <a:pt x="1073" y="0"/>
                  <a:pt x="1087" y="1"/>
                  <a:pt x="1101" y="4"/>
                </a:cubicBezTo>
                <a:cubicBezTo>
                  <a:pt x="1114" y="7"/>
                  <a:pt x="1127" y="11"/>
                  <a:pt x="1140" y="16"/>
                </a:cubicBezTo>
                <a:cubicBezTo>
                  <a:pt x="1153" y="21"/>
                  <a:pt x="1165" y="28"/>
                  <a:pt x="1177" y="36"/>
                </a:cubicBezTo>
                <a:cubicBezTo>
                  <a:pt x="1188" y="43"/>
                  <a:pt x="1199" y="52"/>
                  <a:pt x="1209" y="62"/>
                </a:cubicBezTo>
                <a:cubicBezTo>
                  <a:pt x="1219" y="72"/>
                  <a:pt x="1228" y="83"/>
                  <a:pt x="1235" y="94"/>
                </a:cubicBezTo>
                <a:cubicBezTo>
                  <a:pt x="1243" y="106"/>
                  <a:pt x="1250" y="118"/>
                  <a:pt x="1255" y="131"/>
                </a:cubicBezTo>
                <a:cubicBezTo>
                  <a:pt x="1260" y="144"/>
                  <a:pt x="1264" y="157"/>
                  <a:pt x="1267" y="170"/>
                </a:cubicBezTo>
                <a:cubicBezTo>
                  <a:pt x="1270" y="184"/>
                  <a:pt x="1271" y="198"/>
                  <a:pt x="1271" y="212"/>
                </a:cubicBezTo>
                <a:lnTo>
                  <a:pt x="1271" y="1059"/>
                </a:lnTo>
                <a:cubicBezTo>
                  <a:pt x="1271" y="1073"/>
                  <a:pt x="1270" y="1087"/>
                  <a:pt x="1267" y="1101"/>
                </a:cubicBezTo>
                <a:cubicBezTo>
                  <a:pt x="1264" y="1114"/>
                  <a:pt x="1260" y="1127"/>
                  <a:pt x="1255" y="1140"/>
                </a:cubicBezTo>
                <a:cubicBezTo>
                  <a:pt x="1250" y="1153"/>
                  <a:pt x="1243" y="1165"/>
                  <a:pt x="1235" y="1177"/>
                </a:cubicBezTo>
                <a:cubicBezTo>
                  <a:pt x="1228" y="1188"/>
                  <a:pt x="1219" y="1199"/>
                  <a:pt x="1209" y="1209"/>
                </a:cubicBezTo>
                <a:cubicBezTo>
                  <a:pt x="1199" y="1219"/>
                  <a:pt x="1188" y="1228"/>
                  <a:pt x="1177" y="1235"/>
                </a:cubicBezTo>
                <a:cubicBezTo>
                  <a:pt x="1165" y="1243"/>
                  <a:pt x="1153" y="1250"/>
                  <a:pt x="1140" y="1255"/>
                </a:cubicBezTo>
                <a:cubicBezTo>
                  <a:pt x="1127" y="1260"/>
                  <a:pt x="1114" y="1264"/>
                  <a:pt x="1101" y="1267"/>
                </a:cubicBezTo>
                <a:cubicBezTo>
                  <a:pt x="1087" y="1270"/>
                  <a:pt x="1073" y="1271"/>
                  <a:pt x="1059" y="1271"/>
                </a:cubicBezTo>
                <a:lnTo>
                  <a:pt x="212" y="1271"/>
                </a:lnTo>
                <a:cubicBezTo>
                  <a:pt x="198" y="1271"/>
                  <a:pt x="184" y="1270"/>
                  <a:pt x="170" y="1267"/>
                </a:cubicBezTo>
                <a:cubicBezTo>
                  <a:pt x="157" y="1264"/>
                  <a:pt x="144" y="1260"/>
                  <a:pt x="131" y="1255"/>
                </a:cubicBezTo>
                <a:cubicBezTo>
                  <a:pt x="118" y="1250"/>
                  <a:pt x="106" y="1243"/>
                  <a:pt x="94" y="1235"/>
                </a:cubicBezTo>
                <a:cubicBezTo>
                  <a:pt x="83" y="1228"/>
                  <a:pt x="72" y="1219"/>
                  <a:pt x="62" y="1209"/>
                </a:cubicBezTo>
                <a:cubicBezTo>
                  <a:pt x="52" y="1199"/>
                  <a:pt x="43" y="1188"/>
                  <a:pt x="36" y="1177"/>
                </a:cubicBezTo>
                <a:cubicBezTo>
                  <a:pt x="28" y="1165"/>
                  <a:pt x="21" y="1153"/>
                  <a:pt x="16" y="1140"/>
                </a:cubicBezTo>
                <a:cubicBezTo>
                  <a:pt x="11" y="1127"/>
                  <a:pt x="7" y="1114"/>
                  <a:pt x="4" y="1101"/>
                </a:cubicBezTo>
                <a:cubicBezTo>
                  <a:pt x="1" y="1087"/>
                  <a:pt x="0" y="1073"/>
                  <a:pt x="0" y="1059"/>
                </a:cubicBezTo>
                <a:close/>
              </a:path>
            </a:pathLst>
          </a:custGeom>
          <a:solidFill>
            <a:srgbClr val="87CEEB">
              <a:alpha val="2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" name="任意多边形: 形状 285"/>
          <p:cNvSpPr/>
          <p:nvPr/>
        </p:nvSpPr>
        <p:spPr>
          <a:xfrm>
            <a:off x="4571640" y="4133520"/>
            <a:ext cx="238680" cy="191160"/>
          </a:xfrm>
          <a:custGeom>
            <a:avLst/>
            <a:gdLst/>
            <a:ahLst/>
            <a:cxnLst/>
            <a:rect l="0" t="0" r="r" b="b"/>
            <a:pathLst>
              <a:path w="663" h="531">
                <a:moveTo>
                  <a:pt x="50" y="0"/>
                </a:moveTo>
                <a:cubicBezTo>
                  <a:pt x="23" y="0"/>
                  <a:pt x="0" y="23"/>
                  <a:pt x="0" y="50"/>
                </a:cubicBezTo>
                <a:lnTo>
                  <a:pt x="0" y="381"/>
                </a:lnTo>
                <a:cubicBezTo>
                  <a:pt x="0" y="408"/>
                  <a:pt x="23" y="431"/>
                  <a:pt x="50" y="431"/>
                </a:cubicBezTo>
                <a:lnTo>
                  <a:pt x="67" y="431"/>
                </a:lnTo>
                <a:cubicBezTo>
                  <a:pt x="67" y="486"/>
                  <a:pt x="111" y="531"/>
                  <a:pt x="166" y="531"/>
                </a:cubicBezTo>
                <a:cubicBezTo>
                  <a:pt x="222" y="531"/>
                  <a:pt x="266" y="486"/>
                  <a:pt x="266" y="431"/>
                </a:cubicBezTo>
                <a:lnTo>
                  <a:pt x="398" y="431"/>
                </a:lnTo>
                <a:cubicBezTo>
                  <a:pt x="398" y="486"/>
                  <a:pt x="443" y="531"/>
                  <a:pt x="498" y="531"/>
                </a:cubicBezTo>
                <a:cubicBezTo>
                  <a:pt x="552" y="531"/>
                  <a:pt x="597" y="486"/>
                  <a:pt x="597" y="431"/>
                </a:cubicBezTo>
                <a:lnTo>
                  <a:pt x="630" y="431"/>
                </a:lnTo>
                <a:cubicBezTo>
                  <a:pt x="648" y="431"/>
                  <a:pt x="663" y="416"/>
                  <a:pt x="663" y="397"/>
                </a:cubicBezTo>
                <a:cubicBezTo>
                  <a:pt x="663" y="379"/>
                  <a:pt x="648" y="364"/>
                  <a:pt x="630" y="364"/>
                </a:cubicBezTo>
                <a:lnTo>
                  <a:pt x="630" y="298"/>
                </a:lnTo>
                <a:lnTo>
                  <a:pt x="630" y="265"/>
                </a:lnTo>
                <a:lnTo>
                  <a:pt x="630" y="246"/>
                </a:lnTo>
                <a:cubicBezTo>
                  <a:pt x="630" y="228"/>
                  <a:pt x="623" y="211"/>
                  <a:pt x="611" y="199"/>
                </a:cubicBezTo>
                <a:lnTo>
                  <a:pt x="531" y="119"/>
                </a:lnTo>
                <a:cubicBezTo>
                  <a:pt x="518" y="107"/>
                  <a:pt x="501" y="100"/>
                  <a:pt x="484" y="100"/>
                </a:cubicBezTo>
                <a:lnTo>
                  <a:pt x="431" y="100"/>
                </a:lnTo>
                <a:lnTo>
                  <a:pt x="431" y="50"/>
                </a:lnTo>
                <a:cubicBezTo>
                  <a:pt x="431" y="23"/>
                  <a:pt x="409" y="0"/>
                  <a:pt x="382" y="0"/>
                </a:cubicBezTo>
                <a:lnTo>
                  <a:pt x="50" y="0"/>
                </a:lnTo>
                <a:moveTo>
                  <a:pt x="431" y="166"/>
                </a:moveTo>
                <a:lnTo>
                  <a:pt x="484" y="166"/>
                </a:lnTo>
                <a:lnTo>
                  <a:pt x="564" y="246"/>
                </a:lnTo>
                <a:lnTo>
                  <a:pt x="564" y="265"/>
                </a:lnTo>
                <a:lnTo>
                  <a:pt x="431" y="265"/>
                </a:lnTo>
                <a:lnTo>
                  <a:pt x="431" y="166"/>
                </a:lnTo>
                <a:moveTo>
                  <a:pt x="116" y="431"/>
                </a:moveTo>
                <a:cubicBezTo>
                  <a:pt x="116" y="425"/>
                  <a:pt x="118" y="417"/>
                  <a:pt x="120" y="411"/>
                </a:cubicBezTo>
                <a:cubicBezTo>
                  <a:pt x="123" y="405"/>
                  <a:pt x="126" y="400"/>
                  <a:pt x="131" y="395"/>
                </a:cubicBezTo>
                <a:cubicBezTo>
                  <a:pt x="135" y="391"/>
                  <a:pt x="141" y="387"/>
                  <a:pt x="147" y="385"/>
                </a:cubicBezTo>
                <a:cubicBezTo>
                  <a:pt x="153" y="382"/>
                  <a:pt x="159" y="381"/>
                  <a:pt x="166" y="381"/>
                </a:cubicBezTo>
                <a:cubicBezTo>
                  <a:pt x="172" y="381"/>
                  <a:pt x="179" y="382"/>
                  <a:pt x="185" y="385"/>
                </a:cubicBezTo>
                <a:cubicBezTo>
                  <a:pt x="192" y="387"/>
                  <a:pt x="197" y="391"/>
                  <a:pt x="202" y="395"/>
                </a:cubicBezTo>
                <a:cubicBezTo>
                  <a:pt x="207" y="400"/>
                  <a:pt x="210" y="405"/>
                  <a:pt x="213" y="411"/>
                </a:cubicBezTo>
                <a:cubicBezTo>
                  <a:pt x="215" y="417"/>
                  <a:pt x="216" y="425"/>
                  <a:pt x="216" y="431"/>
                </a:cubicBezTo>
                <a:cubicBezTo>
                  <a:pt x="216" y="438"/>
                  <a:pt x="215" y="444"/>
                  <a:pt x="213" y="450"/>
                </a:cubicBezTo>
                <a:cubicBezTo>
                  <a:pt x="210" y="456"/>
                  <a:pt x="207" y="462"/>
                  <a:pt x="202" y="466"/>
                </a:cubicBezTo>
                <a:cubicBezTo>
                  <a:pt x="197" y="471"/>
                  <a:pt x="192" y="475"/>
                  <a:pt x="185" y="477"/>
                </a:cubicBezTo>
                <a:cubicBezTo>
                  <a:pt x="179" y="480"/>
                  <a:pt x="172" y="481"/>
                  <a:pt x="166" y="481"/>
                </a:cubicBezTo>
                <a:cubicBezTo>
                  <a:pt x="159" y="481"/>
                  <a:pt x="153" y="480"/>
                  <a:pt x="147" y="477"/>
                </a:cubicBezTo>
                <a:cubicBezTo>
                  <a:pt x="141" y="475"/>
                  <a:pt x="135" y="471"/>
                  <a:pt x="131" y="466"/>
                </a:cubicBezTo>
                <a:cubicBezTo>
                  <a:pt x="126" y="462"/>
                  <a:pt x="123" y="456"/>
                  <a:pt x="120" y="450"/>
                </a:cubicBezTo>
                <a:cubicBezTo>
                  <a:pt x="118" y="444"/>
                  <a:pt x="116" y="438"/>
                  <a:pt x="116" y="431"/>
                </a:cubicBezTo>
                <a:moveTo>
                  <a:pt x="498" y="381"/>
                </a:moveTo>
                <a:cubicBezTo>
                  <a:pt x="504" y="381"/>
                  <a:pt x="510" y="382"/>
                  <a:pt x="517" y="385"/>
                </a:cubicBezTo>
                <a:cubicBezTo>
                  <a:pt x="523" y="387"/>
                  <a:pt x="528" y="391"/>
                  <a:pt x="533" y="395"/>
                </a:cubicBezTo>
                <a:cubicBezTo>
                  <a:pt x="537" y="400"/>
                  <a:pt x="541" y="405"/>
                  <a:pt x="543" y="411"/>
                </a:cubicBezTo>
                <a:cubicBezTo>
                  <a:pt x="546" y="417"/>
                  <a:pt x="547" y="425"/>
                  <a:pt x="547" y="431"/>
                </a:cubicBezTo>
                <a:cubicBezTo>
                  <a:pt x="547" y="438"/>
                  <a:pt x="546" y="444"/>
                  <a:pt x="543" y="450"/>
                </a:cubicBezTo>
                <a:cubicBezTo>
                  <a:pt x="541" y="456"/>
                  <a:pt x="537" y="462"/>
                  <a:pt x="533" y="466"/>
                </a:cubicBezTo>
                <a:cubicBezTo>
                  <a:pt x="528" y="471"/>
                  <a:pt x="523" y="475"/>
                  <a:pt x="517" y="477"/>
                </a:cubicBezTo>
                <a:cubicBezTo>
                  <a:pt x="510" y="480"/>
                  <a:pt x="504" y="481"/>
                  <a:pt x="498" y="481"/>
                </a:cubicBezTo>
                <a:cubicBezTo>
                  <a:pt x="491" y="481"/>
                  <a:pt x="485" y="480"/>
                  <a:pt x="479" y="477"/>
                </a:cubicBezTo>
                <a:cubicBezTo>
                  <a:pt x="473" y="475"/>
                  <a:pt x="467" y="471"/>
                  <a:pt x="463" y="466"/>
                </a:cubicBezTo>
                <a:cubicBezTo>
                  <a:pt x="458" y="462"/>
                  <a:pt x="454" y="456"/>
                  <a:pt x="452" y="450"/>
                </a:cubicBezTo>
                <a:cubicBezTo>
                  <a:pt x="449" y="444"/>
                  <a:pt x="448" y="438"/>
                  <a:pt x="448" y="431"/>
                </a:cubicBezTo>
                <a:cubicBezTo>
                  <a:pt x="448" y="425"/>
                  <a:pt x="449" y="417"/>
                  <a:pt x="452" y="411"/>
                </a:cubicBezTo>
                <a:cubicBezTo>
                  <a:pt x="454" y="405"/>
                  <a:pt x="458" y="400"/>
                  <a:pt x="463" y="395"/>
                </a:cubicBezTo>
                <a:cubicBezTo>
                  <a:pt x="467" y="391"/>
                  <a:pt x="473" y="387"/>
                  <a:pt x="479" y="385"/>
                </a:cubicBezTo>
                <a:cubicBezTo>
                  <a:pt x="485" y="382"/>
                  <a:pt x="491" y="381"/>
                  <a:pt x="498" y="381"/>
                </a:cubicBezTo>
                <a:close/>
              </a:path>
            </a:pathLst>
          </a:custGeom>
          <a:solidFill>
            <a:srgbClr val="87CEEB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8" name="文本框 287"/>
          <p:cNvSpPr txBox="1"/>
          <p:nvPr/>
        </p:nvSpPr>
        <p:spPr>
          <a:xfrm>
            <a:off x="5067360" y="4035240"/>
            <a:ext cx="2032672" cy="207749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altLang="zh-CN" sz="1350" b="0" u="none" strike="noStrike" dirty="0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WenQuanYiZenHei"/>
                <a:cs typeface="Arial" panose="020B0604020202020204" pitchFamily="34" charset="0"/>
              </a:rPr>
              <a:t>Timely Delivery Assurance</a:t>
            </a:r>
            <a:endParaRPr lang="en-US" sz="135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9" name="文本框 288"/>
          <p:cNvSpPr txBox="1"/>
          <p:nvPr/>
        </p:nvSpPr>
        <p:spPr>
          <a:xfrm>
            <a:off x="5067359" y="4319640"/>
            <a:ext cx="2478749" cy="484748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t">
            <a:spAutoFit/>
          </a:bodyPr>
          <a:lstStyle/>
          <a:p>
            <a:r>
              <a:rPr lang="en-US" altLang="zh-CN" sz="1050" b="0" u="none" strike="noStrike" dirty="0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WenQuanYiZenHei"/>
                <a:cs typeface="Arial" panose="020B0604020202020204" pitchFamily="34" charset="0"/>
              </a:rPr>
              <a:t>Efficient production management and logistics system to ensure timely completion and delivery of orders.</a:t>
            </a:r>
            <a:endParaRPr lang="en-US" sz="105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" name="任意多边形: 形状 289"/>
          <p:cNvSpPr/>
          <p:nvPr/>
        </p:nvSpPr>
        <p:spPr>
          <a:xfrm>
            <a:off x="609480" y="5219640"/>
            <a:ext cx="3391200" cy="1028880"/>
          </a:xfrm>
          <a:custGeom>
            <a:avLst/>
            <a:gdLst/>
            <a:ahLst/>
            <a:cxnLst/>
            <a:rect l="0" t="0" r="r" b="b"/>
            <a:pathLst>
              <a:path w="19474" h="2858">
                <a:moveTo>
                  <a:pt x="0" y="2541"/>
                </a:moveTo>
                <a:lnTo>
                  <a:pt x="0" y="317"/>
                </a:lnTo>
                <a:cubicBezTo>
                  <a:pt x="0" y="296"/>
                  <a:pt x="2" y="276"/>
                  <a:pt x="6" y="255"/>
                </a:cubicBezTo>
                <a:cubicBezTo>
                  <a:pt x="10" y="235"/>
                  <a:pt x="16" y="215"/>
                  <a:pt x="24" y="196"/>
                </a:cubicBezTo>
                <a:cubicBezTo>
                  <a:pt x="32" y="176"/>
                  <a:pt x="42" y="158"/>
                  <a:pt x="53" y="141"/>
                </a:cubicBezTo>
                <a:cubicBezTo>
                  <a:pt x="65" y="123"/>
                  <a:pt x="78" y="107"/>
                  <a:pt x="93" y="93"/>
                </a:cubicBezTo>
                <a:cubicBezTo>
                  <a:pt x="108" y="78"/>
                  <a:pt x="124" y="65"/>
                  <a:pt x="141" y="53"/>
                </a:cubicBezTo>
                <a:cubicBezTo>
                  <a:pt x="158" y="42"/>
                  <a:pt x="177" y="32"/>
                  <a:pt x="196" y="24"/>
                </a:cubicBezTo>
                <a:cubicBezTo>
                  <a:pt x="215" y="16"/>
                  <a:pt x="235" y="10"/>
                  <a:pt x="255" y="6"/>
                </a:cubicBezTo>
                <a:cubicBezTo>
                  <a:pt x="276" y="2"/>
                  <a:pt x="296" y="0"/>
                  <a:pt x="317" y="0"/>
                </a:cubicBezTo>
                <a:lnTo>
                  <a:pt x="19157" y="0"/>
                </a:lnTo>
                <a:cubicBezTo>
                  <a:pt x="19178" y="0"/>
                  <a:pt x="19198" y="2"/>
                  <a:pt x="19219" y="6"/>
                </a:cubicBezTo>
                <a:cubicBezTo>
                  <a:pt x="19239" y="10"/>
                  <a:pt x="19259" y="16"/>
                  <a:pt x="19278" y="24"/>
                </a:cubicBezTo>
                <a:cubicBezTo>
                  <a:pt x="19297" y="32"/>
                  <a:pt x="19316" y="42"/>
                  <a:pt x="19333" y="53"/>
                </a:cubicBezTo>
                <a:cubicBezTo>
                  <a:pt x="19350" y="65"/>
                  <a:pt x="19366" y="78"/>
                  <a:pt x="19381" y="93"/>
                </a:cubicBezTo>
                <a:cubicBezTo>
                  <a:pt x="19396" y="107"/>
                  <a:pt x="19409" y="123"/>
                  <a:pt x="19421" y="141"/>
                </a:cubicBezTo>
                <a:cubicBezTo>
                  <a:pt x="19432" y="158"/>
                  <a:pt x="19442" y="176"/>
                  <a:pt x="19450" y="196"/>
                </a:cubicBezTo>
                <a:cubicBezTo>
                  <a:pt x="19458" y="215"/>
                  <a:pt x="19464" y="235"/>
                  <a:pt x="19468" y="255"/>
                </a:cubicBezTo>
                <a:cubicBezTo>
                  <a:pt x="19472" y="276"/>
                  <a:pt x="19474" y="296"/>
                  <a:pt x="19474" y="317"/>
                </a:cubicBezTo>
                <a:lnTo>
                  <a:pt x="19474" y="2541"/>
                </a:lnTo>
                <a:cubicBezTo>
                  <a:pt x="19474" y="2562"/>
                  <a:pt x="19472" y="2582"/>
                  <a:pt x="19468" y="2603"/>
                </a:cubicBezTo>
                <a:cubicBezTo>
                  <a:pt x="19464" y="2623"/>
                  <a:pt x="19458" y="2643"/>
                  <a:pt x="19450" y="2662"/>
                </a:cubicBezTo>
                <a:cubicBezTo>
                  <a:pt x="19442" y="2681"/>
                  <a:pt x="19432" y="2700"/>
                  <a:pt x="19421" y="2717"/>
                </a:cubicBezTo>
                <a:cubicBezTo>
                  <a:pt x="19409" y="2734"/>
                  <a:pt x="19396" y="2750"/>
                  <a:pt x="19381" y="2765"/>
                </a:cubicBezTo>
                <a:cubicBezTo>
                  <a:pt x="19366" y="2780"/>
                  <a:pt x="19350" y="2793"/>
                  <a:pt x="19333" y="2805"/>
                </a:cubicBezTo>
                <a:cubicBezTo>
                  <a:pt x="19316" y="2816"/>
                  <a:pt x="19297" y="2826"/>
                  <a:pt x="19278" y="2834"/>
                </a:cubicBezTo>
                <a:cubicBezTo>
                  <a:pt x="19259" y="2842"/>
                  <a:pt x="19239" y="2848"/>
                  <a:pt x="19219" y="2852"/>
                </a:cubicBezTo>
                <a:cubicBezTo>
                  <a:pt x="19198" y="2856"/>
                  <a:pt x="19178" y="2858"/>
                  <a:pt x="19157" y="2858"/>
                </a:cubicBezTo>
                <a:lnTo>
                  <a:pt x="317" y="2858"/>
                </a:lnTo>
                <a:cubicBezTo>
                  <a:pt x="296" y="2858"/>
                  <a:pt x="276" y="2856"/>
                  <a:pt x="255" y="2852"/>
                </a:cubicBezTo>
                <a:cubicBezTo>
                  <a:pt x="235" y="2848"/>
                  <a:pt x="215" y="2842"/>
                  <a:pt x="196" y="2834"/>
                </a:cubicBezTo>
                <a:cubicBezTo>
                  <a:pt x="177" y="2826"/>
                  <a:pt x="158" y="2816"/>
                  <a:pt x="141" y="2805"/>
                </a:cubicBezTo>
                <a:cubicBezTo>
                  <a:pt x="124" y="2793"/>
                  <a:pt x="108" y="2780"/>
                  <a:pt x="93" y="2765"/>
                </a:cubicBezTo>
                <a:cubicBezTo>
                  <a:pt x="78" y="2750"/>
                  <a:pt x="65" y="2734"/>
                  <a:pt x="53" y="2717"/>
                </a:cubicBezTo>
                <a:cubicBezTo>
                  <a:pt x="42" y="2700"/>
                  <a:pt x="32" y="2681"/>
                  <a:pt x="24" y="2662"/>
                </a:cubicBezTo>
                <a:cubicBezTo>
                  <a:pt x="16" y="2643"/>
                  <a:pt x="10" y="2623"/>
                  <a:pt x="6" y="2603"/>
                </a:cubicBezTo>
                <a:cubicBezTo>
                  <a:pt x="2" y="2582"/>
                  <a:pt x="0" y="2562"/>
                  <a:pt x="0" y="2541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1" name="任意多边形: 形状 290"/>
          <p:cNvSpPr/>
          <p:nvPr/>
        </p:nvSpPr>
        <p:spPr>
          <a:xfrm>
            <a:off x="838080" y="5448240"/>
            <a:ext cx="457560" cy="457560"/>
          </a:xfrm>
          <a:custGeom>
            <a:avLst/>
            <a:gdLst/>
            <a:ahLst/>
            <a:cxnLst/>
            <a:rect l="0" t="0" r="r" b="b"/>
            <a:pathLst>
              <a:path w="1271" h="1271">
                <a:moveTo>
                  <a:pt x="0" y="1059"/>
                </a:moveTo>
                <a:lnTo>
                  <a:pt x="0" y="211"/>
                </a:lnTo>
                <a:cubicBezTo>
                  <a:pt x="0" y="197"/>
                  <a:pt x="1" y="184"/>
                  <a:pt x="4" y="170"/>
                </a:cubicBezTo>
                <a:cubicBezTo>
                  <a:pt x="7" y="156"/>
                  <a:pt x="11" y="143"/>
                  <a:pt x="16" y="130"/>
                </a:cubicBezTo>
                <a:cubicBezTo>
                  <a:pt x="21" y="117"/>
                  <a:pt x="28" y="105"/>
                  <a:pt x="36" y="94"/>
                </a:cubicBezTo>
                <a:cubicBezTo>
                  <a:pt x="43" y="82"/>
                  <a:pt x="52" y="71"/>
                  <a:pt x="62" y="62"/>
                </a:cubicBezTo>
                <a:cubicBezTo>
                  <a:pt x="72" y="52"/>
                  <a:pt x="82" y="43"/>
                  <a:pt x="94" y="35"/>
                </a:cubicBezTo>
                <a:cubicBezTo>
                  <a:pt x="105" y="28"/>
                  <a:pt x="118" y="21"/>
                  <a:pt x="130" y="16"/>
                </a:cubicBezTo>
                <a:cubicBezTo>
                  <a:pt x="143" y="10"/>
                  <a:pt x="157" y="6"/>
                  <a:pt x="170" y="4"/>
                </a:cubicBezTo>
                <a:cubicBezTo>
                  <a:pt x="184" y="1"/>
                  <a:pt x="198" y="0"/>
                  <a:pt x="211" y="0"/>
                </a:cubicBezTo>
                <a:lnTo>
                  <a:pt x="1059" y="0"/>
                </a:lnTo>
                <a:cubicBezTo>
                  <a:pt x="1073" y="0"/>
                  <a:pt x="1087" y="1"/>
                  <a:pt x="1100" y="4"/>
                </a:cubicBezTo>
                <a:cubicBezTo>
                  <a:pt x="1114" y="6"/>
                  <a:pt x="1127" y="10"/>
                  <a:pt x="1140" y="16"/>
                </a:cubicBezTo>
                <a:cubicBezTo>
                  <a:pt x="1153" y="21"/>
                  <a:pt x="1165" y="28"/>
                  <a:pt x="1177" y="35"/>
                </a:cubicBezTo>
                <a:cubicBezTo>
                  <a:pt x="1188" y="43"/>
                  <a:pt x="1199" y="52"/>
                  <a:pt x="1209" y="62"/>
                </a:cubicBezTo>
                <a:cubicBezTo>
                  <a:pt x="1219" y="71"/>
                  <a:pt x="1227" y="82"/>
                  <a:pt x="1235" y="94"/>
                </a:cubicBezTo>
                <a:cubicBezTo>
                  <a:pt x="1243" y="105"/>
                  <a:pt x="1249" y="117"/>
                  <a:pt x="1255" y="130"/>
                </a:cubicBezTo>
                <a:cubicBezTo>
                  <a:pt x="1260" y="143"/>
                  <a:pt x="1264" y="156"/>
                  <a:pt x="1267" y="170"/>
                </a:cubicBezTo>
                <a:cubicBezTo>
                  <a:pt x="1269" y="184"/>
                  <a:pt x="1271" y="197"/>
                  <a:pt x="1271" y="211"/>
                </a:cubicBezTo>
                <a:lnTo>
                  <a:pt x="1271" y="1059"/>
                </a:lnTo>
                <a:cubicBezTo>
                  <a:pt x="1271" y="1073"/>
                  <a:pt x="1269" y="1087"/>
                  <a:pt x="1267" y="1100"/>
                </a:cubicBezTo>
                <a:cubicBezTo>
                  <a:pt x="1264" y="1114"/>
                  <a:pt x="1260" y="1127"/>
                  <a:pt x="1255" y="1140"/>
                </a:cubicBezTo>
                <a:cubicBezTo>
                  <a:pt x="1249" y="1153"/>
                  <a:pt x="1243" y="1165"/>
                  <a:pt x="1235" y="1177"/>
                </a:cubicBezTo>
                <a:cubicBezTo>
                  <a:pt x="1227" y="1188"/>
                  <a:pt x="1219" y="1199"/>
                  <a:pt x="1209" y="1209"/>
                </a:cubicBezTo>
                <a:cubicBezTo>
                  <a:pt x="1199" y="1218"/>
                  <a:pt x="1188" y="1227"/>
                  <a:pt x="1177" y="1235"/>
                </a:cubicBezTo>
                <a:cubicBezTo>
                  <a:pt x="1165" y="1243"/>
                  <a:pt x="1153" y="1249"/>
                  <a:pt x="1140" y="1255"/>
                </a:cubicBezTo>
                <a:cubicBezTo>
                  <a:pt x="1127" y="1260"/>
                  <a:pt x="1114" y="1264"/>
                  <a:pt x="1100" y="1267"/>
                </a:cubicBezTo>
                <a:cubicBezTo>
                  <a:pt x="1087" y="1269"/>
                  <a:pt x="1073" y="1271"/>
                  <a:pt x="1059" y="1271"/>
                </a:cubicBezTo>
                <a:lnTo>
                  <a:pt x="211" y="1271"/>
                </a:lnTo>
                <a:cubicBezTo>
                  <a:pt x="198" y="1271"/>
                  <a:pt x="184" y="1269"/>
                  <a:pt x="170" y="1267"/>
                </a:cubicBezTo>
                <a:cubicBezTo>
                  <a:pt x="157" y="1264"/>
                  <a:pt x="143" y="1260"/>
                  <a:pt x="130" y="1255"/>
                </a:cubicBezTo>
                <a:cubicBezTo>
                  <a:pt x="118" y="1249"/>
                  <a:pt x="105" y="1243"/>
                  <a:pt x="94" y="1235"/>
                </a:cubicBezTo>
                <a:cubicBezTo>
                  <a:pt x="82" y="1227"/>
                  <a:pt x="72" y="1218"/>
                  <a:pt x="62" y="1209"/>
                </a:cubicBezTo>
                <a:cubicBezTo>
                  <a:pt x="52" y="1199"/>
                  <a:pt x="43" y="1188"/>
                  <a:pt x="36" y="1177"/>
                </a:cubicBezTo>
                <a:cubicBezTo>
                  <a:pt x="28" y="1165"/>
                  <a:pt x="21" y="1153"/>
                  <a:pt x="16" y="1140"/>
                </a:cubicBezTo>
                <a:cubicBezTo>
                  <a:pt x="11" y="1127"/>
                  <a:pt x="7" y="1114"/>
                  <a:pt x="4" y="1100"/>
                </a:cubicBezTo>
                <a:cubicBezTo>
                  <a:pt x="1" y="1087"/>
                  <a:pt x="0" y="1073"/>
                  <a:pt x="0" y="1059"/>
                </a:cubicBezTo>
                <a:close/>
              </a:path>
            </a:pathLst>
          </a:custGeom>
          <a:solidFill>
            <a:srgbClr val="87CEEB">
              <a:alpha val="2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2" name="任意多边形: 形状 291"/>
          <p:cNvSpPr/>
          <p:nvPr/>
        </p:nvSpPr>
        <p:spPr>
          <a:xfrm>
            <a:off x="952200" y="5581440"/>
            <a:ext cx="238680" cy="190800"/>
          </a:xfrm>
          <a:custGeom>
            <a:avLst/>
            <a:gdLst/>
            <a:ahLst/>
            <a:cxnLst/>
            <a:rect l="0" t="0" r="r" b="b"/>
            <a:pathLst>
              <a:path w="663" h="530">
                <a:moveTo>
                  <a:pt x="149" y="0"/>
                </a:moveTo>
                <a:cubicBezTo>
                  <a:pt x="160" y="0"/>
                  <a:pt x="171" y="2"/>
                  <a:pt x="181" y="6"/>
                </a:cubicBezTo>
                <a:cubicBezTo>
                  <a:pt x="191" y="11"/>
                  <a:pt x="200" y="17"/>
                  <a:pt x="208" y="24"/>
                </a:cubicBezTo>
                <a:cubicBezTo>
                  <a:pt x="215" y="32"/>
                  <a:pt x="221" y="41"/>
                  <a:pt x="226" y="51"/>
                </a:cubicBezTo>
                <a:cubicBezTo>
                  <a:pt x="230" y="61"/>
                  <a:pt x="232" y="72"/>
                  <a:pt x="232" y="83"/>
                </a:cubicBezTo>
                <a:cubicBezTo>
                  <a:pt x="232" y="94"/>
                  <a:pt x="230" y="105"/>
                  <a:pt x="226" y="115"/>
                </a:cubicBezTo>
                <a:cubicBezTo>
                  <a:pt x="221" y="126"/>
                  <a:pt x="215" y="134"/>
                  <a:pt x="208" y="142"/>
                </a:cubicBezTo>
                <a:cubicBezTo>
                  <a:pt x="200" y="150"/>
                  <a:pt x="191" y="156"/>
                  <a:pt x="181" y="160"/>
                </a:cubicBezTo>
                <a:cubicBezTo>
                  <a:pt x="171" y="164"/>
                  <a:pt x="160" y="166"/>
                  <a:pt x="149" y="166"/>
                </a:cubicBezTo>
                <a:cubicBezTo>
                  <a:pt x="138" y="166"/>
                  <a:pt x="128" y="164"/>
                  <a:pt x="118" y="160"/>
                </a:cubicBezTo>
                <a:cubicBezTo>
                  <a:pt x="107" y="156"/>
                  <a:pt x="98" y="150"/>
                  <a:pt x="91" y="142"/>
                </a:cubicBezTo>
                <a:cubicBezTo>
                  <a:pt x="83" y="134"/>
                  <a:pt x="77" y="126"/>
                  <a:pt x="73" y="115"/>
                </a:cubicBezTo>
                <a:cubicBezTo>
                  <a:pt x="69" y="105"/>
                  <a:pt x="66" y="94"/>
                  <a:pt x="66" y="83"/>
                </a:cubicBezTo>
                <a:cubicBezTo>
                  <a:pt x="66" y="72"/>
                  <a:pt x="69" y="61"/>
                  <a:pt x="73" y="51"/>
                </a:cubicBezTo>
                <a:cubicBezTo>
                  <a:pt x="77" y="41"/>
                  <a:pt x="83" y="32"/>
                  <a:pt x="91" y="24"/>
                </a:cubicBezTo>
                <a:cubicBezTo>
                  <a:pt x="98" y="17"/>
                  <a:pt x="107" y="11"/>
                  <a:pt x="118" y="6"/>
                </a:cubicBezTo>
                <a:cubicBezTo>
                  <a:pt x="128" y="2"/>
                  <a:pt x="138" y="0"/>
                  <a:pt x="149" y="0"/>
                </a:cubicBezTo>
                <a:moveTo>
                  <a:pt x="530" y="0"/>
                </a:moveTo>
                <a:cubicBezTo>
                  <a:pt x="541" y="0"/>
                  <a:pt x="552" y="2"/>
                  <a:pt x="562" y="6"/>
                </a:cubicBezTo>
                <a:cubicBezTo>
                  <a:pt x="572" y="11"/>
                  <a:pt x="581" y="17"/>
                  <a:pt x="589" y="24"/>
                </a:cubicBezTo>
                <a:cubicBezTo>
                  <a:pt x="597" y="32"/>
                  <a:pt x="603" y="41"/>
                  <a:pt x="607" y="51"/>
                </a:cubicBezTo>
                <a:cubicBezTo>
                  <a:pt x="611" y="61"/>
                  <a:pt x="613" y="72"/>
                  <a:pt x="613" y="83"/>
                </a:cubicBezTo>
                <a:cubicBezTo>
                  <a:pt x="613" y="94"/>
                  <a:pt x="611" y="105"/>
                  <a:pt x="607" y="115"/>
                </a:cubicBezTo>
                <a:cubicBezTo>
                  <a:pt x="603" y="126"/>
                  <a:pt x="597" y="134"/>
                  <a:pt x="589" y="142"/>
                </a:cubicBezTo>
                <a:cubicBezTo>
                  <a:pt x="581" y="150"/>
                  <a:pt x="572" y="156"/>
                  <a:pt x="562" y="160"/>
                </a:cubicBezTo>
                <a:cubicBezTo>
                  <a:pt x="552" y="164"/>
                  <a:pt x="541" y="166"/>
                  <a:pt x="530" y="166"/>
                </a:cubicBezTo>
                <a:cubicBezTo>
                  <a:pt x="520" y="166"/>
                  <a:pt x="509" y="164"/>
                  <a:pt x="499" y="160"/>
                </a:cubicBezTo>
                <a:cubicBezTo>
                  <a:pt x="489" y="156"/>
                  <a:pt x="480" y="150"/>
                  <a:pt x="472" y="142"/>
                </a:cubicBezTo>
                <a:cubicBezTo>
                  <a:pt x="464" y="134"/>
                  <a:pt x="458" y="126"/>
                  <a:pt x="454" y="115"/>
                </a:cubicBezTo>
                <a:cubicBezTo>
                  <a:pt x="450" y="105"/>
                  <a:pt x="448" y="94"/>
                  <a:pt x="448" y="83"/>
                </a:cubicBezTo>
                <a:cubicBezTo>
                  <a:pt x="448" y="72"/>
                  <a:pt x="450" y="61"/>
                  <a:pt x="454" y="51"/>
                </a:cubicBezTo>
                <a:cubicBezTo>
                  <a:pt x="458" y="41"/>
                  <a:pt x="464" y="32"/>
                  <a:pt x="472" y="24"/>
                </a:cubicBezTo>
                <a:cubicBezTo>
                  <a:pt x="480" y="17"/>
                  <a:pt x="489" y="11"/>
                  <a:pt x="499" y="6"/>
                </a:cubicBezTo>
                <a:cubicBezTo>
                  <a:pt x="509" y="2"/>
                  <a:pt x="520" y="0"/>
                  <a:pt x="530" y="0"/>
                </a:cubicBezTo>
                <a:moveTo>
                  <a:pt x="0" y="310"/>
                </a:moveTo>
                <a:cubicBezTo>
                  <a:pt x="0" y="249"/>
                  <a:pt x="50" y="200"/>
                  <a:pt x="111" y="200"/>
                </a:cubicBezTo>
                <a:lnTo>
                  <a:pt x="155" y="200"/>
                </a:lnTo>
                <a:cubicBezTo>
                  <a:pt x="171" y="200"/>
                  <a:pt x="187" y="203"/>
                  <a:pt x="201" y="210"/>
                </a:cubicBezTo>
                <a:cubicBezTo>
                  <a:pt x="199" y="217"/>
                  <a:pt x="199" y="225"/>
                  <a:pt x="199" y="233"/>
                </a:cubicBezTo>
                <a:cubicBezTo>
                  <a:pt x="199" y="272"/>
                  <a:pt x="216" y="308"/>
                  <a:pt x="244" y="332"/>
                </a:cubicBezTo>
                <a:cubicBezTo>
                  <a:pt x="243" y="332"/>
                  <a:pt x="243" y="332"/>
                  <a:pt x="243" y="332"/>
                </a:cubicBezTo>
                <a:lnTo>
                  <a:pt x="22" y="332"/>
                </a:lnTo>
                <a:cubicBezTo>
                  <a:pt x="10" y="332"/>
                  <a:pt x="0" y="322"/>
                  <a:pt x="0" y="310"/>
                </a:cubicBezTo>
                <a:moveTo>
                  <a:pt x="420" y="332"/>
                </a:moveTo>
                <a:lnTo>
                  <a:pt x="419" y="332"/>
                </a:lnTo>
                <a:cubicBezTo>
                  <a:pt x="447" y="308"/>
                  <a:pt x="464" y="272"/>
                  <a:pt x="464" y="233"/>
                </a:cubicBezTo>
                <a:cubicBezTo>
                  <a:pt x="464" y="225"/>
                  <a:pt x="464" y="217"/>
                  <a:pt x="462" y="210"/>
                </a:cubicBezTo>
                <a:cubicBezTo>
                  <a:pt x="476" y="203"/>
                  <a:pt x="492" y="200"/>
                  <a:pt x="508" y="200"/>
                </a:cubicBezTo>
                <a:lnTo>
                  <a:pt x="553" y="200"/>
                </a:lnTo>
                <a:cubicBezTo>
                  <a:pt x="613" y="200"/>
                  <a:pt x="663" y="249"/>
                  <a:pt x="663" y="310"/>
                </a:cubicBezTo>
                <a:cubicBezTo>
                  <a:pt x="663" y="322"/>
                  <a:pt x="653" y="332"/>
                  <a:pt x="641" y="332"/>
                </a:cubicBezTo>
                <a:lnTo>
                  <a:pt x="420" y="332"/>
                </a:lnTo>
                <a:moveTo>
                  <a:pt x="232" y="233"/>
                </a:moveTo>
                <a:cubicBezTo>
                  <a:pt x="232" y="219"/>
                  <a:pt x="234" y="207"/>
                  <a:pt x="239" y="195"/>
                </a:cubicBezTo>
                <a:cubicBezTo>
                  <a:pt x="244" y="182"/>
                  <a:pt x="252" y="172"/>
                  <a:pt x="261" y="162"/>
                </a:cubicBezTo>
                <a:cubicBezTo>
                  <a:pt x="270" y="153"/>
                  <a:pt x="281" y="146"/>
                  <a:pt x="293" y="141"/>
                </a:cubicBezTo>
                <a:cubicBezTo>
                  <a:pt x="305" y="136"/>
                  <a:pt x="318" y="133"/>
                  <a:pt x="332" y="133"/>
                </a:cubicBezTo>
                <a:cubicBezTo>
                  <a:pt x="345" y="133"/>
                  <a:pt x="358" y="136"/>
                  <a:pt x="370" y="141"/>
                </a:cubicBezTo>
                <a:cubicBezTo>
                  <a:pt x="382" y="146"/>
                  <a:pt x="393" y="153"/>
                  <a:pt x="402" y="162"/>
                </a:cubicBezTo>
                <a:cubicBezTo>
                  <a:pt x="412" y="172"/>
                  <a:pt x="419" y="182"/>
                  <a:pt x="424" y="195"/>
                </a:cubicBezTo>
                <a:cubicBezTo>
                  <a:pt x="429" y="207"/>
                  <a:pt x="431" y="219"/>
                  <a:pt x="431" y="233"/>
                </a:cubicBezTo>
                <a:cubicBezTo>
                  <a:pt x="431" y="246"/>
                  <a:pt x="429" y="258"/>
                  <a:pt x="424" y="271"/>
                </a:cubicBezTo>
                <a:cubicBezTo>
                  <a:pt x="419" y="283"/>
                  <a:pt x="412" y="293"/>
                  <a:pt x="402" y="303"/>
                </a:cubicBezTo>
                <a:cubicBezTo>
                  <a:pt x="393" y="312"/>
                  <a:pt x="382" y="319"/>
                  <a:pt x="370" y="324"/>
                </a:cubicBezTo>
                <a:cubicBezTo>
                  <a:pt x="358" y="329"/>
                  <a:pt x="345" y="332"/>
                  <a:pt x="332" y="332"/>
                </a:cubicBezTo>
                <a:cubicBezTo>
                  <a:pt x="318" y="332"/>
                  <a:pt x="305" y="329"/>
                  <a:pt x="293" y="324"/>
                </a:cubicBezTo>
                <a:cubicBezTo>
                  <a:pt x="281" y="319"/>
                  <a:pt x="270" y="312"/>
                  <a:pt x="261" y="303"/>
                </a:cubicBezTo>
                <a:cubicBezTo>
                  <a:pt x="252" y="293"/>
                  <a:pt x="244" y="283"/>
                  <a:pt x="239" y="271"/>
                </a:cubicBezTo>
                <a:cubicBezTo>
                  <a:pt x="234" y="258"/>
                  <a:pt x="232" y="246"/>
                  <a:pt x="232" y="233"/>
                </a:cubicBezTo>
                <a:moveTo>
                  <a:pt x="133" y="503"/>
                </a:moveTo>
                <a:cubicBezTo>
                  <a:pt x="133" y="427"/>
                  <a:pt x="194" y="365"/>
                  <a:pt x="270" y="365"/>
                </a:cubicBezTo>
                <a:lnTo>
                  <a:pt x="393" y="365"/>
                </a:lnTo>
                <a:cubicBezTo>
                  <a:pt x="469" y="365"/>
                  <a:pt x="530" y="427"/>
                  <a:pt x="530" y="503"/>
                </a:cubicBezTo>
                <a:cubicBezTo>
                  <a:pt x="530" y="518"/>
                  <a:pt x="518" y="530"/>
                  <a:pt x="503" y="530"/>
                </a:cubicBezTo>
                <a:lnTo>
                  <a:pt x="160" y="530"/>
                </a:lnTo>
                <a:cubicBezTo>
                  <a:pt x="145" y="530"/>
                  <a:pt x="133" y="518"/>
                  <a:pt x="133" y="503"/>
                </a:cubicBezTo>
                <a:close/>
              </a:path>
            </a:pathLst>
          </a:custGeom>
          <a:solidFill>
            <a:srgbClr val="87CEEB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4" name="文本框 293"/>
          <p:cNvSpPr txBox="1"/>
          <p:nvPr/>
        </p:nvSpPr>
        <p:spPr>
          <a:xfrm>
            <a:off x="1447920" y="5483160"/>
            <a:ext cx="1981312" cy="207749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altLang="zh-CN" sz="1350" b="0" u="none" strike="noStrike" dirty="0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WenQuanYiZenHei"/>
                <a:cs typeface="Arial" panose="020B0604020202020204" pitchFamily="34" charset="0"/>
              </a:rPr>
              <a:t>Professional service team</a:t>
            </a:r>
            <a:endParaRPr lang="en-US" sz="135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1447921" y="5767560"/>
            <a:ext cx="2482700" cy="646331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t">
            <a:spAutoFit/>
          </a:bodyPr>
          <a:lstStyle/>
          <a:p>
            <a:r>
              <a:rPr lang="en-US" altLang="zh-CN" sz="1050" b="0" u="none" strike="noStrike" dirty="0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WenQuanYiZenHei"/>
                <a:cs typeface="Arial" panose="020B0604020202020204" pitchFamily="34" charset="0"/>
              </a:rPr>
              <a:t>Our experienced professional team provides a full range of services from product development to after-sales service.</a:t>
            </a:r>
            <a:endParaRPr lang="en-US" sz="105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" name="任意多边形: 形状 295"/>
          <p:cNvSpPr/>
          <p:nvPr/>
        </p:nvSpPr>
        <p:spPr>
          <a:xfrm>
            <a:off x="8076960" y="2323800"/>
            <a:ext cx="3505680" cy="3924720"/>
          </a:xfrm>
          <a:custGeom>
            <a:avLst/>
            <a:gdLst/>
            <a:ahLst/>
            <a:cxnLst/>
            <a:rect l="0" t="0" r="r" b="b"/>
            <a:pathLst>
              <a:path w="9738" h="10902">
                <a:moveTo>
                  <a:pt x="0" y="10585"/>
                </a:moveTo>
                <a:lnTo>
                  <a:pt x="0" y="318"/>
                </a:lnTo>
                <a:cubicBezTo>
                  <a:pt x="0" y="297"/>
                  <a:pt x="2" y="276"/>
                  <a:pt x="6" y="256"/>
                </a:cubicBezTo>
                <a:cubicBezTo>
                  <a:pt x="10" y="235"/>
                  <a:pt x="16" y="216"/>
                  <a:pt x="24" y="196"/>
                </a:cubicBezTo>
                <a:cubicBezTo>
                  <a:pt x="32" y="177"/>
                  <a:pt x="42" y="159"/>
                  <a:pt x="54" y="141"/>
                </a:cubicBezTo>
                <a:cubicBezTo>
                  <a:pt x="65" y="124"/>
                  <a:pt x="78" y="108"/>
                  <a:pt x="93" y="93"/>
                </a:cubicBezTo>
                <a:cubicBezTo>
                  <a:pt x="108" y="79"/>
                  <a:pt x="124" y="65"/>
                  <a:pt x="141" y="54"/>
                </a:cubicBezTo>
                <a:cubicBezTo>
                  <a:pt x="159" y="42"/>
                  <a:pt x="177" y="32"/>
                  <a:pt x="196" y="25"/>
                </a:cubicBezTo>
                <a:cubicBezTo>
                  <a:pt x="215" y="17"/>
                  <a:pt x="235" y="11"/>
                  <a:pt x="256" y="6"/>
                </a:cubicBezTo>
                <a:cubicBezTo>
                  <a:pt x="276" y="2"/>
                  <a:pt x="297" y="0"/>
                  <a:pt x="318" y="0"/>
                </a:cubicBezTo>
                <a:lnTo>
                  <a:pt x="9420" y="0"/>
                </a:lnTo>
                <a:cubicBezTo>
                  <a:pt x="9441" y="0"/>
                  <a:pt x="9462" y="2"/>
                  <a:pt x="9482" y="6"/>
                </a:cubicBezTo>
                <a:cubicBezTo>
                  <a:pt x="9503" y="11"/>
                  <a:pt x="9523" y="17"/>
                  <a:pt x="9542" y="25"/>
                </a:cubicBezTo>
                <a:cubicBezTo>
                  <a:pt x="9561" y="32"/>
                  <a:pt x="9579" y="42"/>
                  <a:pt x="9597" y="54"/>
                </a:cubicBezTo>
                <a:cubicBezTo>
                  <a:pt x="9614" y="65"/>
                  <a:pt x="9630" y="79"/>
                  <a:pt x="9645" y="93"/>
                </a:cubicBezTo>
                <a:cubicBezTo>
                  <a:pt x="9660" y="108"/>
                  <a:pt x="9673" y="124"/>
                  <a:pt x="9684" y="141"/>
                </a:cubicBezTo>
                <a:cubicBezTo>
                  <a:pt x="9696" y="159"/>
                  <a:pt x="9706" y="177"/>
                  <a:pt x="9714" y="196"/>
                </a:cubicBezTo>
                <a:cubicBezTo>
                  <a:pt x="9722" y="216"/>
                  <a:pt x="9728" y="235"/>
                  <a:pt x="9732" y="256"/>
                </a:cubicBezTo>
                <a:cubicBezTo>
                  <a:pt x="9736" y="276"/>
                  <a:pt x="9738" y="297"/>
                  <a:pt x="9738" y="318"/>
                </a:cubicBezTo>
                <a:lnTo>
                  <a:pt x="9738" y="10585"/>
                </a:lnTo>
                <a:cubicBezTo>
                  <a:pt x="9738" y="10606"/>
                  <a:pt x="9736" y="10626"/>
                  <a:pt x="9732" y="10647"/>
                </a:cubicBezTo>
                <a:cubicBezTo>
                  <a:pt x="9728" y="10667"/>
                  <a:pt x="9722" y="10687"/>
                  <a:pt x="9714" y="10706"/>
                </a:cubicBezTo>
                <a:cubicBezTo>
                  <a:pt x="9706" y="10725"/>
                  <a:pt x="9696" y="10744"/>
                  <a:pt x="9684" y="10761"/>
                </a:cubicBezTo>
                <a:cubicBezTo>
                  <a:pt x="9673" y="10778"/>
                  <a:pt x="9660" y="10794"/>
                  <a:pt x="9645" y="10809"/>
                </a:cubicBezTo>
                <a:cubicBezTo>
                  <a:pt x="9630" y="10824"/>
                  <a:pt x="9614" y="10837"/>
                  <a:pt x="9597" y="10849"/>
                </a:cubicBezTo>
                <a:cubicBezTo>
                  <a:pt x="9579" y="10860"/>
                  <a:pt x="9561" y="10870"/>
                  <a:pt x="9542" y="10878"/>
                </a:cubicBezTo>
                <a:cubicBezTo>
                  <a:pt x="9523" y="10886"/>
                  <a:pt x="9503" y="10892"/>
                  <a:pt x="9482" y="10896"/>
                </a:cubicBezTo>
                <a:cubicBezTo>
                  <a:pt x="9462" y="10900"/>
                  <a:pt x="9441" y="10902"/>
                  <a:pt x="9420" y="10902"/>
                </a:cubicBezTo>
                <a:lnTo>
                  <a:pt x="318" y="10902"/>
                </a:lnTo>
                <a:cubicBezTo>
                  <a:pt x="297" y="10902"/>
                  <a:pt x="276" y="10900"/>
                  <a:pt x="256" y="10896"/>
                </a:cubicBezTo>
                <a:cubicBezTo>
                  <a:pt x="235" y="10892"/>
                  <a:pt x="215" y="10886"/>
                  <a:pt x="196" y="10878"/>
                </a:cubicBezTo>
                <a:cubicBezTo>
                  <a:pt x="177" y="10870"/>
                  <a:pt x="159" y="10860"/>
                  <a:pt x="141" y="10849"/>
                </a:cubicBezTo>
                <a:cubicBezTo>
                  <a:pt x="124" y="10837"/>
                  <a:pt x="108" y="10824"/>
                  <a:pt x="93" y="10809"/>
                </a:cubicBezTo>
                <a:cubicBezTo>
                  <a:pt x="78" y="10794"/>
                  <a:pt x="65" y="10778"/>
                  <a:pt x="54" y="10761"/>
                </a:cubicBezTo>
                <a:cubicBezTo>
                  <a:pt x="42" y="10744"/>
                  <a:pt x="32" y="10725"/>
                  <a:pt x="24" y="10706"/>
                </a:cubicBezTo>
                <a:cubicBezTo>
                  <a:pt x="16" y="10687"/>
                  <a:pt x="10" y="10667"/>
                  <a:pt x="6" y="10647"/>
                </a:cubicBezTo>
                <a:cubicBezTo>
                  <a:pt x="2" y="10626"/>
                  <a:pt x="0" y="10606"/>
                  <a:pt x="0" y="10585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8077320" y="1799280"/>
            <a:ext cx="2231380" cy="276999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altLang="zh-CN" dirty="0">
                <a:solidFill>
                  <a:srgbClr val="2C3E50"/>
                </a:solidFill>
                <a:latin typeface="Arial" panose="020B0604020202020204" pitchFamily="34" charset="0"/>
                <a:ea typeface="WenQuanYiZenHei"/>
                <a:cs typeface="Arial" panose="020B0604020202020204" pitchFamily="34" charset="0"/>
              </a:rPr>
              <a:t>Service data statistics</a:t>
            </a: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9307080" y="2652208"/>
            <a:ext cx="1038746" cy="553998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3600" b="0" u="none" strike="noStrike" dirty="0">
                <a:solidFill>
                  <a:srgbClr val="F39C12"/>
                </a:solidFill>
                <a:effectLst/>
                <a:uFillTx/>
                <a:latin typeface="Arial" panose="020B0604020202020204" pitchFamily="34" charset="0"/>
                <a:ea typeface="OpenSans"/>
                <a:cs typeface="Arial" panose="020B0604020202020204" pitchFamily="34" charset="0"/>
              </a:rPr>
              <a:t>600+</a:t>
            </a:r>
            <a:endParaRPr lang="en-US" sz="360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9" name="文本框 298"/>
          <p:cNvSpPr txBox="1"/>
          <p:nvPr/>
        </p:nvSpPr>
        <p:spPr>
          <a:xfrm>
            <a:off x="9084547" y="3225240"/>
            <a:ext cx="1322478" cy="18466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pPr algn="just"/>
            <a:r>
              <a:rPr lang="en-US" altLang="zh-CN" sz="1200" b="0" u="none" strike="noStrike" dirty="0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WenQuanYiZenHei"/>
                <a:cs typeface="Arial" panose="020B0604020202020204" pitchFamily="34" charset="0"/>
              </a:rPr>
              <a:t>Successful projects</a:t>
            </a:r>
            <a:endParaRPr lang="en-US" sz="120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0" name="文本框 299"/>
          <p:cNvSpPr txBox="1"/>
          <p:nvPr/>
        </p:nvSpPr>
        <p:spPr>
          <a:xfrm>
            <a:off x="9177480" y="3480928"/>
            <a:ext cx="1308050" cy="553998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3600" b="0" u="none" strike="noStrike">
                <a:solidFill>
                  <a:srgbClr val="F39C12"/>
                </a:solidFill>
                <a:effectLst/>
                <a:uFillTx/>
                <a:latin typeface="Arial" panose="020B0604020202020204" pitchFamily="34" charset="0"/>
                <a:ea typeface="OpenSans"/>
                <a:cs typeface="Arial" panose="020B0604020202020204" pitchFamily="34" charset="0"/>
              </a:rPr>
              <a:t>99.8%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1" name="文本框 300"/>
          <p:cNvSpPr txBox="1"/>
          <p:nvPr/>
        </p:nvSpPr>
        <p:spPr>
          <a:xfrm>
            <a:off x="9004420" y="4053600"/>
            <a:ext cx="1502014" cy="18466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pPr algn="just"/>
            <a:r>
              <a:rPr lang="en-US" altLang="zh-CN" sz="1200" b="0" u="none" strike="noStrike" dirty="0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WenQuanYiZenHei"/>
                <a:cs typeface="Arial" panose="020B0604020202020204" pitchFamily="34" charset="0"/>
              </a:rPr>
              <a:t>Customer Satisfaction</a:t>
            </a:r>
            <a:endParaRPr lang="en-US" sz="120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2" name="文本框 301"/>
          <p:cNvSpPr txBox="1"/>
          <p:nvPr/>
        </p:nvSpPr>
        <p:spPr>
          <a:xfrm>
            <a:off x="9348480" y="4309648"/>
            <a:ext cx="897682" cy="553998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3600" b="0" u="none" strike="noStrike">
                <a:solidFill>
                  <a:srgbClr val="F39C12"/>
                </a:solidFill>
                <a:effectLst/>
                <a:uFillTx/>
                <a:latin typeface="Arial" panose="020B0604020202020204" pitchFamily="34" charset="0"/>
                <a:ea typeface="OpenSans"/>
                <a:cs typeface="Arial" panose="020B0604020202020204" pitchFamily="34" charset="0"/>
              </a:rPr>
              <a:t>24/7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3" name="文本框 302"/>
          <p:cNvSpPr txBox="1"/>
          <p:nvPr/>
        </p:nvSpPr>
        <p:spPr>
          <a:xfrm>
            <a:off x="9107878" y="4881960"/>
            <a:ext cx="1312860" cy="18466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pPr algn="just"/>
            <a:r>
              <a:rPr lang="en-US" altLang="zh-CN" sz="1200" b="0" u="none" strike="noStrike" dirty="0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WenQuanYiZenHei"/>
                <a:cs typeface="Arial" panose="020B0604020202020204" pitchFamily="34" charset="0"/>
              </a:rPr>
              <a:t>All weather Service</a:t>
            </a:r>
            <a:endParaRPr lang="en-US" sz="120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" name="文本框 303"/>
          <p:cNvSpPr txBox="1"/>
          <p:nvPr/>
        </p:nvSpPr>
        <p:spPr>
          <a:xfrm>
            <a:off x="9307080" y="5138368"/>
            <a:ext cx="1038746" cy="553998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3600" b="0" u="none" strike="noStrike" dirty="0">
                <a:solidFill>
                  <a:srgbClr val="F39C12"/>
                </a:solidFill>
                <a:effectLst/>
                <a:uFillTx/>
                <a:latin typeface="Arial" panose="020B0604020202020204" pitchFamily="34" charset="0"/>
                <a:ea typeface="OpenSans"/>
                <a:cs typeface="Arial" panose="020B0604020202020204" pitchFamily="34" charset="0"/>
              </a:rPr>
              <a:t>100+</a:t>
            </a:r>
            <a:endParaRPr lang="en-US" sz="360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5" name="文本框 304"/>
          <p:cNvSpPr txBox="1"/>
          <p:nvPr/>
        </p:nvSpPr>
        <p:spPr>
          <a:xfrm>
            <a:off x="9202116" y="5711040"/>
            <a:ext cx="1278042" cy="18466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pPr algn="just"/>
            <a:r>
              <a:rPr lang="en-US" altLang="zh-CN" sz="1200" b="0" u="none" strike="noStrike" dirty="0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WenQuanYiZenHei"/>
                <a:cs typeface="Arial" panose="020B0604020202020204" pitchFamily="34" charset="0"/>
              </a:rPr>
              <a:t>Professional Staffs</a:t>
            </a:r>
            <a:endParaRPr lang="en-US" sz="120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任意多边形: 形状 4"/>
          <p:cNvSpPr/>
          <p:nvPr/>
        </p:nvSpPr>
        <p:spPr>
          <a:xfrm>
            <a:off x="4257844" y="5219640"/>
            <a:ext cx="3391200" cy="1028880"/>
          </a:xfrm>
          <a:custGeom>
            <a:avLst/>
            <a:gdLst/>
            <a:ahLst/>
            <a:cxnLst/>
            <a:rect l="0" t="0" r="r" b="b"/>
            <a:pathLst>
              <a:path w="19474" h="2858">
                <a:moveTo>
                  <a:pt x="0" y="2541"/>
                </a:moveTo>
                <a:lnTo>
                  <a:pt x="0" y="317"/>
                </a:lnTo>
                <a:cubicBezTo>
                  <a:pt x="0" y="296"/>
                  <a:pt x="2" y="276"/>
                  <a:pt x="6" y="255"/>
                </a:cubicBezTo>
                <a:cubicBezTo>
                  <a:pt x="10" y="235"/>
                  <a:pt x="16" y="215"/>
                  <a:pt x="24" y="196"/>
                </a:cubicBezTo>
                <a:cubicBezTo>
                  <a:pt x="32" y="176"/>
                  <a:pt x="42" y="158"/>
                  <a:pt x="53" y="141"/>
                </a:cubicBezTo>
                <a:cubicBezTo>
                  <a:pt x="65" y="123"/>
                  <a:pt x="78" y="107"/>
                  <a:pt x="93" y="93"/>
                </a:cubicBezTo>
                <a:cubicBezTo>
                  <a:pt x="108" y="78"/>
                  <a:pt x="124" y="65"/>
                  <a:pt x="141" y="53"/>
                </a:cubicBezTo>
                <a:cubicBezTo>
                  <a:pt x="158" y="42"/>
                  <a:pt x="177" y="32"/>
                  <a:pt x="196" y="24"/>
                </a:cubicBezTo>
                <a:cubicBezTo>
                  <a:pt x="215" y="16"/>
                  <a:pt x="235" y="10"/>
                  <a:pt x="255" y="6"/>
                </a:cubicBezTo>
                <a:cubicBezTo>
                  <a:pt x="276" y="2"/>
                  <a:pt x="296" y="0"/>
                  <a:pt x="317" y="0"/>
                </a:cubicBezTo>
                <a:lnTo>
                  <a:pt x="19157" y="0"/>
                </a:lnTo>
                <a:cubicBezTo>
                  <a:pt x="19178" y="0"/>
                  <a:pt x="19198" y="2"/>
                  <a:pt x="19219" y="6"/>
                </a:cubicBezTo>
                <a:cubicBezTo>
                  <a:pt x="19239" y="10"/>
                  <a:pt x="19259" y="16"/>
                  <a:pt x="19278" y="24"/>
                </a:cubicBezTo>
                <a:cubicBezTo>
                  <a:pt x="19297" y="32"/>
                  <a:pt x="19316" y="42"/>
                  <a:pt x="19333" y="53"/>
                </a:cubicBezTo>
                <a:cubicBezTo>
                  <a:pt x="19350" y="65"/>
                  <a:pt x="19366" y="78"/>
                  <a:pt x="19381" y="93"/>
                </a:cubicBezTo>
                <a:cubicBezTo>
                  <a:pt x="19396" y="107"/>
                  <a:pt x="19409" y="123"/>
                  <a:pt x="19421" y="141"/>
                </a:cubicBezTo>
                <a:cubicBezTo>
                  <a:pt x="19432" y="158"/>
                  <a:pt x="19442" y="176"/>
                  <a:pt x="19450" y="196"/>
                </a:cubicBezTo>
                <a:cubicBezTo>
                  <a:pt x="19458" y="215"/>
                  <a:pt x="19464" y="235"/>
                  <a:pt x="19468" y="255"/>
                </a:cubicBezTo>
                <a:cubicBezTo>
                  <a:pt x="19472" y="276"/>
                  <a:pt x="19474" y="296"/>
                  <a:pt x="19474" y="317"/>
                </a:cubicBezTo>
                <a:lnTo>
                  <a:pt x="19474" y="2541"/>
                </a:lnTo>
                <a:cubicBezTo>
                  <a:pt x="19474" y="2562"/>
                  <a:pt x="19472" y="2582"/>
                  <a:pt x="19468" y="2603"/>
                </a:cubicBezTo>
                <a:cubicBezTo>
                  <a:pt x="19464" y="2623"/>
                  <a:pt x="19458" y="2643"/>
                  <a:pt x="19450" y="2662"/>
                </a:cubicBezTo>
                <a:cubicBezTo>
                  <a:pt x="19442" y="2681"/>
                  <a:pt x="19432" y="2700"/>
                  <a:pt x="19421" y="2717"/>
                </a:cubicBezTo>
                <a:cubicBezTo>
                  <a:pt x="19409" y="2734"/>
                  <a:pt x="19396" y="2750"/>
                  <a:pt x="19381" y="2765"/>
                </a:cubicBezTo>
                <a:cubicBezTo>
                  <a:pt x="19366" y="2780"/>
                  <a:pt x="19350" y="2793"/>
                  <a:pt x="19333" y="2805"/>
                </a:cubicBezTo>
                <a:cubicBezTo>
                  <a:pt x="19316" y="2816"/>
                  <a:pt x="19297" y="2826"/>
                  <a:pt x="19278" y="2834"/>
                </a:cubicBezTo>
                <a:cubicBezTo>
                  <a:pt x="19259" y="2842"/>
                  <a:pt x="19239" y="2848"/>
                  <a:pt x="19219" y="2852"/>
                </a:cubicBezTo>
                <a:cubicBezTo>
                  <a:pt x="19198" y="2856"/>
                  <a:pt x="19178" y="2858"/>
                  <a:pt x="19157" y="2858"/>
                </a:cubicBezTo>
                <a:lnTo>
                  <a:pt x="317" y="2858"/>
                </a:lnTo>
                <a:cubicBezTo>
                  <a:pt x="296" y="2858"/>
                  <a:pt x="276" y="2856"/>
                  <a:pt x="255" y="2852"/>
                </a:cubicBezTo>
                <a:cubicBezTo>
                  <a:pt x="235" y="2848"/>
                  <a:pt x="215" y="2842"/>
                  <a:pt x="196" y="2834"/>
                </a:cubicBezTo>
                <a:cubicBezTo>
                  <a:pt x="177" y="2826"/>
                  <a:pt x="158" y="2816"/>
                  <a:pt x="141" y="2805"/>
                </a:cubicBezTo>
                <a:cubicBezTo>
                  <a:pt x="124" y="2793"/>
                  <a:pt x="108" y="2780"/>
                  <a:pt x="93" y="2765"/>
                </a:cubicBezTo>
                <a:cubicBezTo>
                  <a:pt x="78" y="2750"/>
                  <a:pt x="65" y="2734"/>
                  <a:pt x="53" y="2717"/>
                </a:cubicBezTo>
                <a:cubicBezTo>
                  <a:pt x="42" y="2700"/>
                  <a:pt x="32" y="2681"/>
                  <a:pt x="24" y="2662"/>
                </a:cubicBezTo>
                <a:cubicBezTo>
                  <a:pt x="16" y="2643"/>
                  <a:pt x="10" y="2623"/>
                  <a:pt x="6" y="2603"/>
                </a:cubicBezTo>
                <a:cubicBezTo>
                  <a:pt x="2" y="2582"/>
                  <a:pt x="0" y="2562"/>
                  <a:pt x="0" y="2541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2" name="任意多边形: 形状 241"/>
          <p:cNvSpPr/>
          <p:nvPr/>
        </p:nvSpPr>
        <p:spPr>
          <a:xfrm>
            <a:off x="4585320" y="5540933"/>
            <a:ext cx="225000" cy="179280"/>
          </a:xfrm>
          <a:custGeom>
            <a:avLst/>
            <a:gdLst/>
            <a:ahLst/>
            <a:cxnLst/>
            <a:rect l="0" t="0" r="r" b="b"/>
            <a:pathLst>
              <a:path w="625" h="498">
                <a:moveTo>
                  <a:pt x="303" y="127"/>
                </a:moveTo>
                <a:cubicBezTo>
                  <a:pt x="310" y="120"/>
                  <a:pt x="313" y="111"/>
                  <a:pt x="309" y="102"/>
                </a:cubicBezTo>
                <a:cubicBezTo>
                  <a:pt x="307" y="97"/>
                  <a:pt x="304" y="91"/>
                  <a:pt x="301" y="86"/>
                </a:cubicBezTo>
                <a:lnTo>
                  <a:pt x="298" y="81"/>
                </a:lnTo>
                <a:cubicBezTo>
                  <a:pt x="295" y="76"/>
                  <a:pt x="292" y="71"/>
                  <a:pt x="289" y="67"/>
                </a:cubicBezTo>
                <a:cubicBezTo>
                  <a:pt x="283" y="59"/>
                  <a:pt x="273" y="57"/>
                  <a:pt x="264" y="60"/>
                </a:cubicBezTo>
                <a:lnTo>
                  <a:pt x="236" y="69"/>
                </a:lnTo>
                <a:cubicBezTo>
                  <a:pt x="225" y="60"/>
                  <a:pt x="213" y="53"/>
                  <a:pt x="200" y="48"/>
                </a:cubicBezTo>
                <a:lnTo>
                  <a:pt x="194" y="19"/>
                </a:lnTo>
                <a:cubicBezTo>
                  <a:pt x="192" y="10"/>
                  <a:pt x="185" y="3"/>
                  <a:pt x="176" y="2"/>
                </a:cubicBezTo>
                <a:cubicBezTo>
                  <a:pt x="169" y="1"/>
                  <a:pt x="163" y="0"/>
                  <a:pt x="156" y="0"/>
                </a:cubicBezTo>
                <a:lnTo>
                  <a:pt x="155" y="0"/>
                </a:lnTo>
                <a:cubicBezTo>
                  <a:pt x="148" y="0"/>
                  <a:pt x="142" y="1"/>
                  <a:pt x="135" y="2"/>
                </a:cubicBezTo>
                <a:cubicBezTo>
                  <a:pt x="126" y="3"/>
                  <a:pt x="119" y="10"/>
                  <a:pt x="117" y="19"/>
                </a:cubicBezTo>
                <a:lnTo>
                  <a:pt x="111" y="48"/>
                </a:lnTo>
                <a:cubicBezTo>
                  <a:pt x="98" y="53"/>
                  <a:pt x="85" y="60"/>
                  <a:pt x="75" y="69"/>
                </a:cubicBezTo>
                <a:lnTo>
                  <a:pt x="47" y="60"/>
                </a:lnTo>
                <a:cubicBezTo>
                  <a:pt x="38" y="57"/>
                  <a:pt x="28" y="59"/>
                  <a:pt x="22" y="67"/>
                </a:cubicBezTo>
                <a:cubicBezTo>
                  <a:pt x="19" y="71"/>
                  <a:pt x="16" y="76"/>
                  <a:pt x="12" y="81"/>
                </a:cubicBezTo>
                <a:lnTo>
                  <a:pt x="9" y="86"/>
                </a:lnTo>
                <a:cubicBezTo>
                  <a:pt x="7" y="91"/>
                  <a:pt x="4" y="97"/>
                  <a:pt x="2" y="102"/>
                </a:cubicBezTo>
                <a:cubicBezTo>
                  <a:pt x="-2" y="111"/>
                  <a:pt x="1" y="120"/>
                  <a:pt x="8" y="127"/>
                </a:cubicBezTo>
                <a:lnTo>
                  <a:pt x="30" y="146"/>
                </a:lnTo>
                <a:cubicBezTo>
                  <a:pt x="29" y="153"/>
                  <a:pt x="28" y="160"/>
                  <a:pt x="28" y="167"/>
                </a:cubicBezTo>
                <a:cubicBezTo>
                  <a:pt x="28" y="174"/>
                  <a:pt x="29" y="181"/>
                  <a:pt x="30" y="189"/>
                </a:cubicBezTo>
                <a:lnTo>
                  <a:pt x="8" y="208"/>
                </a:lnTo>
                <a:cubicBezTo>
                  <a:pt x="1" y="215"/>
                  <a:pt x="-2" y="224"/>
                  <a:pt x="2" y="233"/>
                </a:cubicBezTo>
                <a:cubicBezTo>
                  <a:pt x="4" y="238"/>
                  <a:pt x="7" y="244"/>
                  <a:pt x="9" y="249"/>
                </a:cubicBezTo>
                <a:lnTo>
                  <a:pt x="12" y="254"/>
                </a:lnTo>
                <a:cubicBezTo>
                  <a:pt x="15" y="259"/>
                  <a:pt x="19" y="264"/>
                  <a:pt x="22" y="268"/>
                </a:cubicBezTo>
                <a:cubicBezTo>
                  <a:pt x="28" y="276"/>
                  <a:pt x="38" y="278"/>
                  <a:pt x="47" y="275"/>
                </a:cubicBezTo>
                <a:lnTo>
                  <a:pt x="75" y="266"/>
                </a:lnTo>
                <a:cubicBezTo>
                  <a:pt x="85" y="275"/>
                  <a:pt x="98" y="282"/>
                  <a:pt x="111" y="287"/>
                </a:cubicBezTo>
                <a:lnTo>
                  <a:pt x="117" y="316"/>
                </a:lnTo>
                <a:cubicBezTo>
                  <a:pt x="119" y="325"/>
                  <a:pt x="126" y="332"/>
                  <a:pt x="135" y="333"/>
                </a:cubicBezTo>
                <a:cubicBezTo>
                  <a:pt x="142" y="334"/>
                  <a:pt x="148" y="335"/>
                  <a:pt x="155" y="335"/>
                </a:cubicBezTo>
                <a:cubicBezTo>
                  <a:pt x="162" y="335"/>
                  <a:pt x="169" y="334"/>
                  <a:pt x="176" y="333"/>
                </a:cubicBezTo>
                <a:cubicBezTo>
                  <a:pt x="185" y="332"/>
                  <a:pt x="192" y="325"/>
                  <a:pt x="194" y="316"/>
                </a:cubicBezTo>
                <a:lnTo>
                  <a:pt x="200" y="287"/>
                </a:lnTo>
                <a:cubicBezTo>
                  <a:pt x="213" y="282"/>
                  <a:pt x="225" y="275"/>
                  <a:pt x="236" y="266"/>
                </a:cubicBezTo>
                <a:lnTo>
                  <a:pt x="264" y="275"/>
                </a:lnTo>
                <a:cubicBezTo>
                  <a:pt x="273" y="278"/>
                  <a:pt x="283" y="276"/>
                  <a:pt x="288" y="268"/>
                </a:cubicBezTo>
                <a:cubicBezTo>
                  <a:pt x="292" y="264"/>
                  <a:pt x="295" y="259"/>
                  <a:pt x="298" y="254"/>
                </a:cubicBezTo>
                <a:lnTo>
                  <a:pt x="301" y="249"/>
                </a:lnTo>
                <a:cubicBezTo>
                  <a:pt x="304" y="244"/>
                  <a:pt x="306" y="238"/>
                  <a:pt x="309" y="233"/>
                </a:cubicBezTo>
                <a:cubicBezTo>
                  <a:pt x="312" y="224"/>
                  <a:pt x="310" y="215"/>
                  <a:pt x="303" y="208"/>
                </a:cubicBezTo>
                <a:lnTo>
                  <a:pt x="281" y="189"/>
                </a:lnTo>
                <a:cubicBezTo>
                  <a:pt x="282" y="181"/>
                  <a:pt x="282" y="174"/>
                  <a:pt x="282" y="167"/>
                </a:cubicBezTo>
                <a:cubicBezTo>
                  <a:pt x="282" y="160"/>
                  <a:pt x="282" y="153"/>
                  <a:pt x="281" y="146"/>
                </a:cubicBezTo>
                <a:lnTo>
                  <a:pt x="303" y="127"/>
                </a:lnTo>
                <a:moveTo>
                  <a:pt x="108" y="167"/>
                </a:moveTo>
                <a:cubicBezTo>
                  <a:pt x="108" y="161"/>
                  <a:pt x="109" y="155"/>
                  <a:pt x="111" y="149"/>
                </a:cubicBezTo>
                <a:cubicBezTo>
                  <a:pt x="114" y="143"/>
                  <a:pt x="117" y="138"/>
                  <a:pt x="122" y="133"/>
                </a:cubicBezTo>
                <a:cubicBezTo>
                  <a:pt x="126" y="129"/>
                  <a:pt x="131" y="125"/>
                  <a:pt x="137" y="123"/>
                </a:cubicBezTo>
                <a:cubicBezTo>
                  <a:pt x="143" y="121"/>
                  <a:pt x="149" y="119"/>
                  <a:pt x="155" y="119"/>
                </a:cubicBezTo>
                <a:cubicBezTo>
                  <a:pt x="162" y="119"/>
                  <a:pt x="168" y="121"/>
                  <a:pt x="174" y="123"/>
                </a:cubicBezTo>
                <a:cubicBezTo>
                  <a:pt x="179" y="125"/>
                  <a:pt x="185" y="129"/>
                  <a:pt x="189" y="133"/>
                </a:cubicBezTo>
                <a:cubicBezTo>
                  <a:pt x="194" y="138"/>
                  <a:pt x="197" y="143"/>
                  <a:pt x="199" y="149"/>
                </a:cubicBezTo>
                <a:cubicBezTo>
                  <a:pt x="202" y="155"/>
                  <a:pt x="203" y="161"/>
                  <a:pt x="203" y="167"/>
                </a:cubicBezTo>
                <a:cubicBezTo>
                  <a:pt x="203" y="173"/>
                  <a:pt x="202" y="179"/>
                  <a:pt x="199" y="186"/>
                </a:cubicBezTo>
                <a:cubicBezTo>
                  <a:pt x="197" y="192"/>
                  <a:pt x="194" y="197"/>
                  <a:pt x="189" y="202"/>
                </a:cubicBezTo>
                <a:cubicBezTo>
                  <a:pt x="185" y="206"/>
                  <a:pt x="179" y="210"/>
                  <a:pt x="174" y="212"/>
                </a:cubicBezTo>
                <a:cubicBezTo>
                  <a:pt x="168" y="214"/>
                  <a:pt x="162" y="216"/>
                  <a:pt x="155" y="216"/>
                </a:cubicBezTo>
                <a:cubicBezTo>
                  <a:pt x="149" y="216"/>
                  <a:pt x="143" y="214"/>
                  <a:pt x="137" y="212"/>
                </a:cubicBezTo>
                <a:cubicBezTo>
                  <a:pt x="131" y="210"/>
                  <a:pt x="126" y="206"/>
                  <a:pt x="122" y="202"/>
                </a:cubicBezTo>
                <a:cubicBezTo>
                  <a:pt x="117" y="197"/>
                  <a:pt x="114" y="192"/>
                  <a:pt x="111" y="186"/>
                </a:cubicBezTo>
                <a:cubicBezTo>
                  <a:pt x="109" y="179"/>
                  <a:pt x="108" y="173"/>
                  <a:pt x="108" y="167"/>
                </a:cubicBezTo>
                <a:moveTo>
                  <a:pt x="497" y="490"/>
                </a:moveTo>
                <a:cubicBezTo>
                  <a:pt x="504" y="497"/>
                  <a:pt x="513" y="500"/>
                  <a:pt x="522" y="496"/>
                </a:cubicBezTo>
                <a:cubicBezTo>
                  <a:pt x="527" y="494"/>
                  <a:pt x="533" y="491"/>
                  <a:pt x="538" y="489"/>
                </a:cubicBezTo>
                <a:lnTo>
                  <a:pt x="543" y="486"/>
                </a:lnTo>
                <a:cubicBezTo>
                  <a:pt x="548" y="483"/>
                  <a:pt x="553" y="479"/>
                  <a:pt x="557" y="476"/>
                </a:cubicBezTo>
                <a:cubicBezTo>
                  <a:pt x="566" y="470"/>
                  <a:pt x="568" y="460"/>
                  <a:pt x="565" y="451"/>
                </a:cubicBezTo>
                <a:lnTo>
                  <a:pt x="555" y="423"/>
                </a:lnTo>
                <a:cubicBezTo>
                  <a:pt x="565" y="413"/>
                  <a:pt x="572" y="401"/>
                  <a:pt x="577" y="387"/>
                </a:cubicBezTo>
                <a:lnTo>
                  <a:pt x="606" y="381"/>
                </a:lnTo>
                <a:cubicBezTo>
                  <a:pt x="615" y="379"/>
                  <a:pt x="622" y="372"/>
                  <a:pt x="624" y="363"/>
                </a:cubicBezTo>
                <a:cubicBezTo>
                  <a:pt x="624" y="356"/>
                  <a:pt x="625" y="350"/>
                  <a:pt x="625" y="343"/>
                </a:cubicBezTo>
                <a:cubicBezTo>
                  <a:pt x="625" y="336"/>
                  <a:pt x="624" y="329"/>
                  <a:pt x="624" y="323"/>
                </a:cubicBezTo>
                <a:cubicBezTo>
                  <a:pt x="622" y="313"/>
                  <a:pt x="615" y="306"/>
                  <a:pt x="606" y="304"/>
                </a:cubicBezTo>
                <a:lnTo>
                  <a:pt x="577" y="298"/>
                </a:lnTo>
                <a:cubicBezTo>
                  <a:pt x="572" y="285"/>
                  <a:pt x="565" y="273"/>
                  <a:pt x="555" y="262"/>
                </a:cubicBezTo>
                <a:lnTo>
                  <a:pt x="565" y="234"/>
                </a:lnTo>
                <a:cubicBezTo>
                  <a:pt x="568" y="225"/>
                  <a:pt x="566" y="215"/>
                  <a:pt x="557" y="210"/>
                </a:cubicBezTo>
                <a:cubicBezTo>
                  <a:pt x="553" y="206"/>
                  <a:pt x="548" y="203"/>
                  <a:pt x="543" y="200"/>
                </a:cubicBezTo>
                <a:lnTo>
                  <a:pt x="538" y="197"/>
                </a:lnTo>
                <a:cubicBezTo>
                  <a:pt x="533" y="194"/>
                  <a:pt x="528" y="192"/>
                  <a:pt x="522" y="189"/>
                </a:cubicBezTo>
                <a:cubicBezTo>
                  <a:pt x="514" y="186"/>
                  <a:pt x="504" y="188"/>
                  <a:pt x="497" y="195"/>
                </a:cubicBezTo>
                <a:lnTo>
                  <a:pt x="478" y="217"/>
                </a:lnTo>
                <a:cubicBezTo>
                  <a:pt x="471" y="216"/>
                  <a:pt x="464" y="216"/>
                  <a:pt x="457" y="216"/>
                </a:cubicBezTo>
                <a:cubicBezTo>
                  <a:pt x="450" y="216"/>
                  <a:pt x="443" y="216"/>
                  <a:pt x="436" y="217"/>
                </a:cubicBezTo>
                <a:lnTo>
                  <a:pt x="417" y="195"/>
                </a:lnTo>
                <a:cubicBezTo>
                  <a:pt x="410" y="188"/>
                  <a:pt x="401" y="186"/>
                  <a:pt x="392" y="189"/>
                </a:cubicBezTo>
                <a:cubicBezTo>
                  <a:pt x="387" y="192"/>
                  <a:pt x="381" y="194"/>
                  <a:pt x="376" y="197"/>
                </a:cubicBezTo>
                <a:lnTo>
                  <a:pt x="371" y="200"/>
                </a:lnTo>
                <a:cubicBezTo>
                  <a:pt x="366" y="203"/>
                  <a:pt x="361" y="206"/>
                  <a:pt x="357" y="210"/>
                </a:cubicBezTo>
                <a:cubicBezTo>
                  <a:pt x="349" y="215"/>
                  <a:pt x="347" y="225"/>
                  <a:pt x="350" y="234"/>
                </a:cubicBezTo>
                <a:lnTo>
                  <a:pt x="359" y="262"/>
                </a:lnTo>
                <a:cubicBezTo>
                  <a:pt x="350" y="273"/>
                  <a:pt x="343" y="285"/>
                  <a:pt x="338" y="298"/>
                </a:cubicBezTo>
                <a:lnTo>
                  <a:pt x="309" y="304"/>
                </a:lnTo>
                <a:cubicBezTo>
                  <a:pt x="300" y="306"/>
                  <a:pt x="293" y="313"/>
                  <a:pt x="292" y="322"/>
                </a:cubicBezTo>
                <a:cubicBezTo>
                  <a:pt x="291" y="329"/>
                  <a:pt x="290" y="336"/>
                  <a:pt x="290" y="343"/>
                </a:cubicBezTo>
                <a:cubicBezTo>
                  <a:pt x="290" y="349"/>
                  <a:pt x="291" y="356"/>
                  <a:pt x="292" y="363"/>
                </a:cubicBezTo>
                <a:cubicBezTo>
                  <a:pt x="293" y="372"/>
                  <a:pt x="300" y="379"/>
                  <a:pt x="309" y="381"/>
                </a:cubicBezTo>
                <a:lnTo>
                  <a:pt x="338" y="387"/>
                </a:lnTo>
                <a:cubicBezTo>
                  <a:pt x="343" y="400"/>
                  <a:pt x="350" y="413"/>
                  <a:pt x="359" y="423"/>
                </a:cubicBezTo>
                <a:lnTo>
                  <a:pt x="350" y="451"/>
                </a:lnTo>
                <a:cubicBezTo>
                  <a:pt x="347" y="460"/>
                  <a:pt x="349" y="470"/>
                  <a:pt x="357" y="476"/>
                </a:cubicBezTo>
                <a:cubicBezTo>
                  <a:pt x="361" y="479"/>
                  <a:pt x="366" y="482"/>
                  <a:pt x="371" y="485"/>
                </a:cubicBezTo>
                <a:lnTo>
                  <a:pt x="377" y="488"/>
                </a:lnTo>
                <a:cubicBezTo>
                  <a:pt x="382" y="491"/>
                  <a:pt x="387" y="494"/>
                  <a:pt x="392" y="496"/>
                </a:cubicBezTo>
                <a:cubicBezTo>
                  <a:pt x="401" y="500"/>
                  <a:pt x="410" y="497"/>
                  <a:pt x="417" y="490"/>
                </a:cubicBezTo>
                <a:lnTo>
                  <a:pt x="436" y="468"/>
                </a:lnTo>
                <a:cubicBezTo>
                  <a:pt x="443" y="469"/>
                  <a:pt x="450" y="469"/>
                  <a:pt x="457" y="469"/>
                </a:cubicBezTo>
                <a:cubicBezTo>
                  <a:pt x="464" y="469"/>
                  <a:pt x="471" y="469"/>
                  <a:pt x="478" y="468"/>
                </a:cubicBezTo>
                <a:lnTo>
                  <a:pt x="498" y="490"/>
                </a:lnTo>
                <a:lnTo>
                  <a:pt x="497" y="490"/>
                </a:lnTo>
                <a:moveTo>
                  <a:pt x="457" y="295"/>
                </a:moveTo>
                <a:cubicBezTo>
                  <a:pt x="463" y="295"/>
                  <a:pt x="469" y="296"/>
                  <a:pt x="475" y="299"/>
                </a:cubicBezTo>
                <a:cubicBezTo>
                  <a:pt x="481" y="301"/>
                  <a:pt x="486" y="305"/>
                  <a:pt x="491" y="309"/>
                </a:cubicBezTo>
                <a:cubicBezTo>
                  <a:pt x="495" y="313"/>
                  <a:pt x="499" y="319"/>
                  <a:pt x="501" y="324"/>
                </a:cubicBezTo>
                <a:cubicBezTo>
                  <a:pt x="503" y="330"/>
                  <a:pt x="505" y="336"/>
                  <a:pt x="505" y="343"/>
                </a:cubicBezTo>
                <a:cubicBezTo>
                  <a:pt x="505" y="349"/>
                  <a:pt x="503" y="355"/>
                  <a:pt x="501" y="361"/>
                </a:cubicBezTo>
                <a:cubicBezTo>
                  <a:pt x="499" y="367"/>
                  <a:pt x="495" y="372"/>
                  <a:pt x="491" y="376"/>
                </a:cubicBezTo>
                <a:cubicBezTo>
                  <a:pt x="486" y="381"/>
                  <a:pt x="481" y="384"/>
                  <a:pt x="475" y="387"/>
                </a:cubicBezTo>
                <a:cubicBezTo>
                  <a:pt x="469" y="389"/>
                  <a:pt x="463" y="390"/>
                  <a:pt x="457" y="390"/>
                </a:cubicBezTo>
                <a:cubicBezTo>
                  <a:pt x="451" y="390"/>
                  <a:pt x="445" y="389"/>
                  <a:pt x="439" y="387"/>
                </a:cubicBezTo>
                <a:cubicBezTo>
                  <a:pt x="433" y="384"/>
                  <a:pt x="428" y="381"/>
                  <a:pt x="423" y="376"/>
                </a:cubicBezTo>
                <a:cubicBezTo>
                  <a:pt x="419" y="372"/>
                  <a:pt x="415" y="367"/>
                  <a:pt x="413" y="361"/>
                </a:cubicBezTo>
                <a:cubicBezTo>
                  <a:pt x="411" y="355"/>
                  <a:pt x="409" y="349"/>
                  <a:pt x="409" y="343"/>
                </a:cubicBezTo>
                <a:cubicBezTo>
                  <a:pt x="409" y="336"/>
                  <a:pt x="411" y="330"/>
                  <a:pt x="413" y="324"/>
                </a:cubicBezTo>
                <a:cubicBezTo>
                  <a:pt x="415" y="319"/>
                  <a:pt x="419" y="313"/>
                  <a:pt x="423" y="309"/>
                </a:cubicBezTo>
                <a:cubicBezTo>
                  <a:pt x="428" y="305"/>
                  <a:pt x="433" y="301"/>
                  <a:pt x="439" y="299"/>
                </a:cubicBezTo>
                <a:cubicBezTo>
                  <a:pt x="445" y="296"/>
                  <a:pt x="451" y="295"/>
                  <a:pt x="457" y="29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>
            <a:off x="4487134" y="5401793"/>
            <a:ext cx="457560" cy="457560"/>
          </a:xfrm>
          <a:custGeom>
            <a:avLst/>
            <a:gdLst/>
            <a:ahLst/>
            <a:cxnLst/>
            <a:rect l="0" t="0" r="r" b="b"/>
            <a:pathLst>
              <a:path w="1271" h="1271">
                <a:moveTo>
                  <a:pt x="0" y="1059"/>
                </a:moveTo>
                <a:lnTo>
                  <a:pt x="0" y="211"/>
                </a:lnTo>
                <a:cubicBezTo>
                  <a:pt x="0" y="197"/>
                  <a:pt x="1" y="184"/>
                  <a:pt x="4" y="170"/>
                </a:cubicBezTo>
                <a:cubicBezTo>
                  <a:pt x="7" y="156"/>
                  <a:pt x="11" y="143"/>
                  <a:pt x="16" y="130"/>
                </a:cubicBezTo>
                <a:cubicBezTo>
                  <a:pt x="21" y="117"/>
                  <a:pt x="28" y="105"/>
                  <a:pt x="36" y="94"/>
                </a:cubicBezTo>
                <a:cubicBezTo>
                  <a:pt x="43" y="82"/>
                  <a:pt x="52" y="71"/>
                  <a:pt x="62" y="62"/>
                </a:cubicBezTo>
                <a:cubicBezTo>
                  <a:pt x="72" y="52"/>
                  <a:pt x="82" y="43"/>
                  <a:pt x="94" y="35"/>
                </a:cubicBezTo>
                <a:cubicBezTo>
                  <a:pt x="105" y="28"/>
                  <a:pt x="118" y="21"/>
                  <a:pt x="130" y="16"/>
                </a:cubicBezTo>
                <a:cubicBezTo>
                  <a:pt x="143" y="10"/>
                  <a:pt x="157" y="6"/>
                  <a:pt x="170" y="4"/>
                </a:cubicBezTo>
                <a:cubicBezTo>
                  <a:pt x="184" y="1"/>
                  <a:pt x="198" y="0"/>
                  <a:pt x="211" y="0"/>
                </a:cubicBezTo>
                <a:lnTo>
                  <a:pt x="1059" y="0"/>
                </a:lnTo>
                <a:cubicBezTo>
                  <a:pt x="1073" y="0"/>
                  <a:pt x="1087" y="1"/>
                  <a:pt x="1100" y="4"/>
                </a:cubicBezTo>
                <a:cubicBezTo>
                  <a:pt x="1114" y="6"/>
                  <a:pt x="1127" y="10"/>
                  <a:pt x="1140" y="16"/>
                </a:cubicBezTo>
                <a:cubicBezTo>
                  <a:pt x="1153" y="21"/>
                  <a:pt x="1165" y="28"/>
                  <a:pt x="1177" y="35"/>
                </a:cubicBezTo>
                <a:cubicBezTo>
                  <a:pt x="1188" y="43"/>
                  <a:pt x="1199" y="52"/>
                  <a:pt x="1209" y="62"/>
                </a:cubicBezTo>
                <a:cubicBezTo>
                  <a:pt x="1219" y="71"/>
                  <a:pt x="1227" y="82"/>
                  <a:pt x="1235" y="94"/>
                </a:cubicBezTo>
                <a:cubicBezTo>
                  <a:pt x="1243" y="105"/>
                  <a:pt x="1249" y="117"/>
                  <a:pt x="1255" y="130"/>
                </a:cubicBezTo>
                <a:cubicBezTo>
                  <a:pt x="1260" y="143"/>
                  <a:pt x="1264" y="156"/>
                  <a:pt x="1267" y="170"/>
                </a:cubicBezTo>
                <a:cubicBezTo>
                  <a:pt x="1269" y="184"/>
                  <a:pt x="1271" y="197"/>
                  <a:pt x="1271" y="211"/>
                </a:cubicBezTo>
                <a:lnTo>
                  <a:pt x="1271" y="1059"/>
                </a:lnTo>
                <a:cubicBezTo>
                  <a:pt x="1271" y="1073"/>
                  <a:pt x="1269" y="1087"/>
                  <a:pt x="1267" y="1100"/>
                </a:cubicBezTo>
                <a:cubicBezTo>
                  <a:pt x="1264" y="1114"/>
                  <a:pt x="1260" y="1127"/>
                  <a:pt x="1255" y="1140"/>
                </a:cubicBezTo>
                <a:cubicBezTo>
                  <a:pt x="1249" y="1153"/>
                  <a:pt x="1243" y="1165"/>
                  <a:pt x="1235" y="1177"/>
                </a:cubicBezTo>
                <a:cubicBezTo>
                  <a:pt x="1227" y="1188"/>
                  <a:pt x="1219" y="1199"/>
                  <a:pt x="1209" y="1209"/>
                </a:cubicBezTo>
                <a:cubicBezTo>
                  <a:pt x="1199" y="1218"/>
                  <a:pt x="1188" y="1227"/>
                  <a:pt x="1177" y="1235"/>
                </a:cubicBezTo>
                <a:cubicBezTo>
                  <a:pt x="1165" y="1243"/>
                  <a:pt x="1153" y="1249"/>
                  <a:pt x="1140" y="1255"/>
                </a:cubicBezTo>
                <a:cubicBezTo>
                  <a:pt x="1127" y="1260"/>
                  <a:pt x="1114" y="1264"/>
                  <a:pt x="1100" y="1267"/>
                </a:cubicBezTo>
                <a:cubicBezTo>
                  <a:pt x="1087" y="1269"/>
                  <a:pt x="1073" y="1271"/>
                  <a:pt x="1059" y="1271"/>
                </a:cubicBezTo>
                <a:lnTo>
                  <a:pt x="211" y="1271"/>
                </a:lnTo>
                <a:cubicBezTo>
                  <a:pt x="198" y="1271"/>
                  <a:pt x="184" y="1269"/>
                  <a:pt x="170" y="1267"/>
                </a:cubicBezTo>
                <a:cubicBezTo>
                  <a:pt x="157" y="1264"/>
                  <a:pt x="143" y="1260"/>
                  <a:pt x="130" y="1255"/>
                </a:cubicBezTo>
                <a:cubicBezTo>
                  <a:pt x="118" y="1249"/>
                  <a:pt x="105" y="1243"/>
                  <a:pt x="94" y="1235"/>
                </a:cubicBezTo>
                <a:cubicBezTo>
                  <a:pt x="82" y="1227"/>
                  <a:pt x="72" y="1218"/>
                  <a:pt x="62" y="1209"/>
                </a:cubicBezTo>
                <a:cubicBezTo>
                  <a:pt x="52" y="1199"/>
                  <a:pt x="43" y="1188"/>
                  <a:pt x="36" y="1177"/>
                </a:cubicBezTo>
                <a:cubicBezTo>
                  <a:pt x="28" y="1165"/>
                  <a:pt x="21" y="1153"/>
                  <a:pt x="16" y="1140"/>
                </a:cubicBezTo>
                <a:cubicBezTo>
                  <a:pt x="11" y="1127"/>
                  <a:pt x="7" y="1114"/>
                  <a:pt x="4" y="1100"/>
                </a:cubicBezTo>
                <a:cubicBezTo>
                  <a:pt x="1" y="1087"/>
                  <a:pt x="0" y="1073"/>
                  <a:pt x="0" y="1059"/>
                </a:cubicBezTo>
                <a:close/>
              </a:path>
            </a:pathLst>
          </a:custGeom>
          <a:solidFill>
            <a:srgbClr val="87CEEB">
              <a:alpha val="2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67359" y="5455869"/>
            <a:ext cx="1943041" cy="215444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t">
            <a:spAutoFit/>
          </a:bodyPr>
          <a:lstStyle/>
          <a:p>
            <a:r>
              <a:rPr lang="en-US" altLang="zh-CN" sz="1400" b="0" u="none" strike="noStrike" dirty="0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OpenSans"/>
                <a:cs typeface="Arial" panose="020B0604020202020204" pitchFamily="34" charset="0"/>
              </a:rPr>
              <a:t>OEM/ODM </a:t>
            </a:r>
            <a:r>
              <a:rPr lang="en-US" altLang="zh-CN" sz="1350" dirty="0">
                <a:solidFill>
                  <a:srgbClr val="2C3E50"/>
                </a:solidFill>
                <a:latin typeface="Arial" panose="020B0604020202020204" pitchFamily="34" charset="0"/>
                <a:ea typeface="OpenSans"/>
                <a:cs typeface="Arial" panose="020B0604020202020204" pitchFamily="34" charset="0"/>
              </a:rPr>
              <a:t>S</a:t>
            </a:r>
            <a:r>
              <a:rPr lang="en-US" altLang="zh-CN" sz="1350" b="0" u="none" strike="noStrike" dirty="0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WenQuanYiZenHei"/>
                <a:cs typeface="Arial" panose="020B0604020202020204" pitchFamily="34" charset="0"/>
              </a:rPr>
              <a:t>ervice</a:t>
            </a:r>
            <a:endParaRPr lang="en-US" sz="135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67359" y="5791831"/>
            <a:ext cx="2654573" cy="207749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altLang="zh-CN" sz="1350" b="0" u="none" strike="noStrike" dirty="0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WenQuanYiZenHei"/>
                <a:cs typeface="Arial" panose="020B0604020202020204" pitchFamily="34" charset="0"/>
              </a:rPr>
              <a:t>Provide customized manufacturing</a:t>
            </a:r>
            <a:endParaRPr lang="en-US" sz="135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任意多边形: 形状 305"/>
          <p:cNvSpPr/>
          <p:nvPr/>
        </p:nvSpPr>
        <p:spPr>
          <a:xfrm>
            <a:off x="0" y="0"/>
            <a:ext cx="12192120" cy="6858000"/>
          </a:xfrm>
          <a:custGeom>
            <a:avLst/>
            <a:gdLst/>
            <a:ahLst/>
            <a:cxnLst/>
            <a:rect l="0" t="0" r="r" b="b"/>
            <a:pathLst>
              <a:path w="33867" h="19050">
                <a:moveTo>
                  <a:pt x="0" y="0"/>
                </a:moveTo>
                <a:lnTo>
                  <a:pt x="33867" y="0"/>
                </a:lnTo>
                <a:lnTo>
                  <a:pt x="33867" y="19050"/>
                </a:lnTo>
                <a:lnTo>
                  <a:pt x="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F8F9FA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 panose="02020603050405020304"/>
            </a:endParaRPr>
          </a:p>
        </p:txBody>
      </p:sp>
      <p:sp>
        <p:nvSpPr>
          <p:cNvPr id="309" name="任意多边形: 形状 308"/>
          <p:cNvSpPr/>
          <p:nvPr/>
        </p:nvSpPr>
        <p:spPr>
          <a:xfrm>
            <a:off x="1667067" y="3105000"/>
            <a:ext cx="38520" cy="724320"/>
          </a:xfrm>
          <a:custGeom>
            <a:avLst/>
            <a:gdLst/>
            <a:ahLst/>
            <a:cxnLst/>
            <a:rect l="0" t="0" r="r" b="b"/>
            <a:pathLst>
              <a:path w="107" h="2012">
                <a:moveTo>
                  <a:pt x="0" y="0"/>
                </a:moveTo>
                <a:lnTo>
                  <a:pt x="107" y="0"/>
                </a:lnTo>
                <a:lnTo>
                  <a:pt x="107" y="2012"/>
                </a:lnTo>
                <a:lnTo>
                  <a:pt x="0" y="2012"/>
                </a:lnTo>
                <a:lnTo>
                  <a:pt x="0" y="0"/>
                </a:lnTo>
                <a:close/>
              </a:path>
            </a:pathLst>
          </a:custGeom>
          <a:solidFill>
            <a:srgbClr val="228B22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0" name="文本框 309"/>
          <p:cNvSpPr txBox="1"/>
          <p:nvPr/>
        </p:nvSpPr>
        <p:spPr>
          <a:xfrm>
            <a:off x="1667067" y="1864447"/>
            <a:ext cx="3477589" cy="861774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t">
            <a:spAutoFit/>
          </a:bodyPr>
          <a:lstStyle/>
          <a:p>
            <a:r>
              <a:rPr lang="en-US" sz="2800" b="0" u="none" strike="noStrike" dirty="0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OpenSans"/>
                <a:cs typeface="Arial" panose="020B0604020202020204" pitchFamily="34" charset="0"/>
              </a:rPr>
              <a:t>Let's Start Our Partnership Journey</a:t>
            </a: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1" name="文本框 310"/>
          <p:cNvSpPr txBox="1"/>
          <p:nvPr/>
        </p:nvSpPr>
        <p:spPr>
          <a:xfrm>
            <a:off x="1933827" y="3177720"/>
            <a:ext cx="3312795" cy="23050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500" b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Atop Import and Export Trading Co.,Ltd</a:t>
            </a:r>
            <a:endParaRPr lang="en-US" sz="1500" b="0" u="none" strike="noStrike" dirty="0">
              <a:solidFill>
                <a:schemeClr val="tx1">
                  <a:lumMod val="85000"/>
                  <a:lumOff val="15000"/>
                </a:schemeClr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" name="任意多边形: 形状 313"/>
          <p:cNvSpPr/>
          <p:nvPr/>
        </p:nvSpPr>
        <p:spPr>
          <a:xfrm>
            <a:off x="6324480" y="1628640"/>
            <a:ext cx="5258160" cy="3581640"/>
          </a:xfrm>
          <a:custGeom>
            <a:avLst/>
            <a:gdLst/>
            <a:ahLst/>
            <a:cxnLst/>
            <a:rect l="0" t="0" r="r" b="b"/>
            <a:pathLst>
              <a:path w="14606" h="9949">
                <a:moveTo>
                  <a:pt x="0" y="9526"/>
                </a:moveTo>
                <a:lnTo>
                  <a:pt x="0" y="423"/>
                </a:lnTo>
                <a:cubicBezTo>
                  <a:pt x="0" y="395"/>
                  <a:pt x="3" y="368"/>
                  <a:pt x="8" y="341"/>
                </a:cubicBezTo>
                <a:cubicBezTo>
                  <a:pt x="13" y="313"/>
                  <a:pt x="21" y="287"/>
                  <a:pt x="32" y="261"/>
                </a:cubicBezTo>
                <a:cubicBezTo>
                  <a:pt x="43" y="236"/>
                  <a:pt x="56" y="211"/>
                  <a:pt x="71" y="188"/>
                </a:cubicBezTo>
                <a:cubicBezTo>
                  <a:pt x="87" y="165"/>
                  <a:pt x="104" y="144"/>
                  <a:pt x="124" y="124"/>
                </a:cubicBezTo>
                <a:cubicBezTo>
                  <a:pt x="143" y="104"/>
                  <a:pt x="165" y="87"/>
                  <a:pt x="188" y="71"/>
                </a:cubicBezTo>
                <a:cubicBezTo>
                  <a:pt x="211" y="56"/>
                  <a:pt x="235" y="43"/>
                  <a:pt x="261" y="32"/>
                </a:cubicBezTo>
                <a:cubicBezTo>
                  <a:pt x="287" y="21"/>
                  <a:pt x="313" y="13"/>
                  <a:pt x="341" y="8"/>
                </a:cubicBezTo>
                <a:cubicBezTo>
                  <a:pt x="368" y="3"/>
                  <a:pt x="395" y="0"/>
                  <a:pt x="423" y="0"/>
                </a:cubicBezTo>
                <a:lnTo>
                  <a:pt x="14182" y="0"/>
                </a:lnTo>
                <a:cubicBezTo>
                  <a:pt x="14210" y="0"/>
                  <a:pt x="14238" y="3"/>
                  <a:pt x="14265" y="8"/>
                </a:cubicBezTo>
                <a:cubicBezTo>
                  <a:pt x="14292" y="13"/>
                  <a:pt x="14319" y="21"/>
                  <a:pt x="14344" y="32"/>
                </a:cubicBezTo>
                <a:cubicBezTo>
                  <a:pt x="14370" y="43"/>
                  <a:pt x="14395" y="56"/>
                  <a:pt x="14418" y="71"/>
                </a:cubicBezTo>
                <a:cubicBezTo>
                  <a:pt x="14441" y="87"/>
                  <a:pt x="14462" y="104"/>
                  <a:pt x="14482" y="124"/>
                </a:cubicBezTo>
                <a:cubicBezTo>
                  <a:pt x="14501" y="144"/>
                  <a:pt x="14519" y="165"/>
                  <a:pt x="14534" y="188"/>
                </a:cubicBezTo>
                <a:cubicBezTo>
                  <a:pt x="14550" y="211"/>
                  <a:pt x="14563" y="236"/>
                  <a:pt x="14574" y="261"/>
                </a:cubicBezTo>
                <a:cubicBezTo>
                  <a:pt x="14584" y="287"/>
                  <a:pt x="14592" y="313"/>
                  <a:pt x="14598" y="341"/>
                </a:cubicBezTo>
                <a:cubicBezTo>
                  <a:pt x="14603" y="368"/>
                  <a:pt x="14606" y="395"/>
                  <a:pt x="14606" y="423"/>
                </a:cubicBezTo>
                <a:lnTo>
                  <a:pt x="14606" y="9526"/>
                </a:lnTo>
                <a:cubicBezTo>
                  <a:pt x="14606" y="9554"/>
                  <a:pt x="14603" y="9581"/>
                  <a:pt x="14598" y="9608"/>
                </a:cubicBezTo>
                <a:cubicBezTo>
                  <a:pt x="14592" y="9636"/>
                  <a:pt x="14584" y="9662"/>
                  <a:pt x="14574" y="9688"/>
                </a:cubicBezTo>
                <a:cubicBezTo>
                  <a:pt x="14563" y="9714"/>
                  <a:pt x="14550" y="9738"/>
                  <a:pt x="14534" y="9761"/>
                </a:cubicBezTo>
                <a:cubicBezTo>
                  <a:pt x="14519" y="9784"/>
                  <a:pt x="14501" y="9806"/>
                  <a:pt x="14482" y="9825"/>
                </a:cubicBezTo>
                <a:cubicBezTo>
                  <a:pt x="14462" y="9845"/>
                  <a:pt x="14441" y="9862"/>
                  <a:pt x="14418" y="9878"/>
                </a:cubicBezTo>
                <a:cubicBezTo>
                  <a:pt x="14395" y="9893"/>
                  <a:pt x="14370" y="9906"/>
                  <a:pt x="14344" y="9917"/>
                </a:cubicBezTo>
                <a:cubicBezTo>
                  <a:pt x="14319" y="9928"/>
                  <a:pt x="14292" y="9936"/>
                  <a:pt x="14265" y="9941"/>
                </a:cubicBezTo>
                <a:cubicBezTo>
                  <a:pt x="14238" y="9946"/>
                  <a:pt x="14210" y="9949"/>
                  <a:pt x="14182" y="9949"/>
                </a:cubicBezTo>
                <a:lnTo>
                  <a:pt x="423" y="9949"/>
                </a:lnTo>
                <a:cubicBezTo>
                  <a:pt x="395" y="9949"/>
                  <a:pt x="368" y="9946"/>
                  <a:pt x="341" y="9941"/>
                </a:cubicBezTo>
                <a:cubicBezTo>
                  <a:pt x="313" y="9936"/>
                  <a:pt x="287" y="9928"/>
                  <a:pt x="261" y="9917"/>
                </a:cubicBezTo>
                <a:cubicBezTo>
                  <a:pt x="235" y="9906"/>
                  <a:pt x="211" y="9893"/>
                  <a:pt x="188" y="9878"/>
                </a:cubicBezTo>
                <a:cubicBezTo>
                  <a:pt x="165" y="9862"/>
                  <a:pt x="143" y="9845"/>
                  <a:pt x="124" y="9825"/>
                </a:cubicBezTo>
                <a:cubicBezTo>
                  <a:pt x="104" y="9806"/>
                  <a:pt x="87" y="9784"/>
                  <a:pt x="71" y="9761"/>
                </a:cubicBezTo>
                <a:cubicBezTo>
                  <a:pt x="56" y="9738"/>
                  <a:pt x="43" y="9714"/>
                  <a:pt x="32" y="9688"/>
                </a:cubicBezTo>
                <a:cubicBezTo>
                  <a:pt x="21" y="9662"/>
                  <a:pt x="13" y="9636"/>
                  <a:pt x="8" y="9608"/>
                </a:cubicBezTo>
                <a:cubicBezTo>
                  <a:pt x="3" y="9581"/>
                  <a:pt x="0" y="9554"/>
                  <a:pt x="0" y="9526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 panose="02020603050405020304"/>
            </a:endParaRPr>
          </a:p>
        </p:txBody>
      </p:sp>
      <p:sp>
        <p:nvSpPr>
          <p:cNvPr id="316" name="任意多边形: 形状 315"/>
          <p:cNvSpPr/>
          <p:nvPr/>
        </p:nvSpPr>
        <p:spPr>
          <a:xfrm>
            <a:off x="6705360" y="2657160"/>
            <a:ext cx="457560" cy="457560"/>
          </a:xfrm>
          <a:custGeom>
            <a:avLst/>
            <a:gdLst/>
            <a:ahLst/>
            <a:cxnLst/>
            <a:rect l="0" t="0" r="r" b="b"/>
            <a:pathLst>
              <a:path w="1271" h="1271">
                <a:moveTo>
                  <a:pt x="1271" y="635"/>
                </a:moveTo>
                <a:cubicBezTo>
                  <a:pt x="1271" y="656"/>
                  <a:pt x="1270" y="677"/>
                  <a:pt x="1268" y="698"/>
                </a:cubicBezTo>
                <a:cubicBezTo>
                  <a:pt x="1266" y="718"/>
                  <a:pt x="1263" y="739"/>
                  <a:pt x="1259" y="759"/>
                </a:cubicBezTo>
                <a:cubicBezTo>
                  <a:pt x="1255" y="780"/>
                  <a:pt x="1250" y="800"/>
                  <a:pt x="1244" y="820"/>
                </a:cubicBezTo>
                <a:cubicBezTo>
                  <a:pt x="1238" y="840"/>
                  <a:pt x="1231" y="859"/>
                  <a:pt x="1223" y="879"/>
                </a:cubicBezTo>
                <a:cubicBezTo>
                  <a:pt x="1215" y="899"/>
                  <a:pt x="1206" y="917"/>
                  <a:pt x="1196" y="936"/>
                </a:cubicBezTo>
                <a:cubicBezTo>
                  <a:pt x="1186" y="954"/>
                  <a:pt x="1176" y="972"/>
                  <a:pt x="1164" y="989"/>
                </a:cubicBezTo>
                <a:cubicBezTo>
                  <a:pt x="1153" y="1006"/>
                  <a:pt x="1140" y="1023"/>
                  <a:pt x="1127" y="1039"/>
                </a:cubicBezTo>
                <a:cubicBezTo>
                  <a:pt x="1114" y="1055"/>
                  <a:pt x="1100" y="1071"/>
                  <a:pt x="1085" y="1085"/>
                </a:cubicBezTo>
                <a:cubicBezTo>
                  <a:pt x="1070" y="1100"/>
                  <a:pt x="1055" y="1114"/>
                  <a:pt x="1038" y="1127"/>
                </a:cubicBezTo>
                <a:cubicBezTo>
                  <a:pt x="1022" y="1140"/>
                  <a:pt x="1005" y="1153"/>
                  <a:pt x="988" y="1164"/>
                </a:cubicBezTo>
                <a:cubicBezTo>
                  <a:pt x="971" y="1176"/>
                  <a:pt x="953" y="1187"/>
                  <a:pt x="935" y="1196"/>
                </a:cubicBezTo>
                <a:cubicBezTo>
                  <a:pt x="916" y="1206"/>
                  <a:pt x="897" y="1215"/>
                  <a:pt x="878" y="1223"/>
                </a:cubicBezTo>
                <a:cubicBezTo>
                  <a:pt x="859" y="1231"/>
                  <a:pt x="839" y="1238"/>
                  <a:pt x="819" y="1244"/>
                </a:cubicBezTo>
                <a:cubicBezTo>
                  <a:pt x="800" y="1250"/>
                  <a:pt x="779" y="1255"/>
                  <a:pt x="759" y="1259"/>
                </a:cubicBezTo>
                <a:cubicBezTo>
                  <a:pt x="739" y="1263"/>
                  <a:pt x="718" y="1266"/>
                  <a:pt x="697" y="1268"/>
                </a:cubicBezTo>
                <a:cubicBezTo>
                  <a:pt x="677" y="1270"/>
                  <a:pt x="656" y="1271"/>
                  <a:pt x="635" y="1271"/>
                </a:cubicBezTo>
                <a:cubicBezTo>
                  <a:pt x="614" y="1271"/>
                  <a:pt x="594" y="1270"/>
                  <a:pt x="573" y="1268"/>
                </a:cubicBezTo>
                <a:cubicBezTo>
                  <a:pt x="552" y="1266"/>
                  <a:pt x="532" y="1263"/>
                  <a:pt x="511" y="1259"/>
                </a:cubicBezTo>
                <a:cubicBezTo>
                  <a:pt x="491" y="1255"/>
                  <a:pt x="471" y="1250"/>
                  <a:pt x="451" y="1244"/>
                </a:cubicBezTo>
                <a:cubicBezTo>
                  <a:pt x="431" y="1238"/>
                  <a:pt x="411" y="1231"/>
                  <a:pt x="392" y="1223"/>
                </a:cubicBezTo>
                <a:cubicBezTo>
                  <a:pt x="373" y="1215"/>
                  <a:pt x="354" y="1206"/>
                  <a:pt x="336" y="1196"/>
                </a:cubicBezTo>
                <a:cubicBezTo>
                  <a:pt x="317" y="1187"/>
                  <a:pt x="300" y="1176"/>
                  <a:pt x="282" y="1164"/>
                </a:cubicBezTo>
                <a:cubicBezTo>
                  <a:pt x="265" y="1153"/>
                  <a:pt x="248" y="1140"/>
                  <a:pt x="232" y="1127"/>
                </a:cubicBezTo>
                <a:cubicBezTo>
                  <a:pt x="216" y="1114"/>
                  <a:pt x="201" y="1100"/>
                  <a:pt x="186" y="1085"/>
                </a:cubicBezTo>
                <a:cubicBezTo>
                  <a:pt x="171" y="1071"/>
                  <a:pt x="157" y="1055"/>
                  <a:pt x="144" y="1039"/>
                </a:cubicBezTo>
                <a:cubicBezTo>
                  <a:pt x="131" y="1023"/>
                  <a:pt x="119" y="1006"/>
                  <a:pt x="107" y="989"/>
                </a:cubicBezTo>
                <a:cubicBezTo>
                  <a:pt x="96" y="972"/>
                  <a:pt x="85" y="954"/>
                  <a:pt x="75" y="936"/>
                </a:cubicBezTo>
                <a:cubicBezTo>
                  <a:pt x="65" y="917"/>
                  <a:pt x="56" y="899"/>
                  <a:pt x="49" y="879"/>
                </a:cubicBezTo>
                <a:cubicBezTo>
                  <a:pt x="41" y="859"/>
                  <a:pt x="34" y="840"/>
                  <a:pt x="28" y="820"/>
                </a:cubicBezTo>
                <a:cubicBezTo>
                  <a:pt x="21" y="800"/>
                  <a:pt x="16" y="780"/>
                  <a:pt x="12" y="759"/>
                </a:cubicBezTo>
                <a:cubicBezTo>
                  <a:pt x="8" y="739"/>
                  <a:pt x="5" y="718"/>
                  <a:pt x="3" y="698"/>
                </a:cubicBezTo>
                <a:cubicBezTo>
                  <a:pt x="1" y="677"/>
                  <a:pt x="0" y="656"/>
                  <a:pt x="0" y="635"/>
                </a:cubicBezTo>
                <a:cubicBezTo>
                  <a:pt x="0" y="615"/>
                  <a:pt x="1" y="594"/>
                  <a:pt x="3" y="573"/>
                </a:cubicBezTo>
                <a:cubicBezTo>
                  <a:pt x="5" y="552"/>
                  <a:pt x="8" y="532"/>
                  <a:pt x="12" y="511"/>
                </a:cubicBezTo>
                <a:cubicBezTo>
                  <a:pt x="16" y="491"/>
                  <a:pt x="21" y="471"/>
                  <a:pt x="28" y="451"/>
                </a:cubicBezTo>
                <a:cubicBezTo>
                  <a:pt x="34" y="431"/>
                  <a:pt x="41" y="412"/>
                  <a:pt x="49" y="392"/>
                </a:cubicBezTo>
                <a:cubicBezTo>
                  <a:pt x="56" y="373"/>
                  <a:pt x="65" y="354"/>
                  <a:pt x="75" y="336"/>
                </a:cubicBezTo>
                <a:cubicBezTo>
                  <a:pt x="85" y="318"/>
                  <a:pt x="96" y="300"/>
                  <a:pt x="107" y="283"/>
                </a:cubicBezTo>
                <a:cubicBezTo>
                  <a:pt x="119" y="265"/>
                  <a:pt x="131" y="249"/>
                  <a:pt x="144" y="233"/>
                </a:cubicBezTo>
                <a:cubicBezTo>
                  <a:pt x="157" y="216"/>
                  <a:pt x="171" y="201"/>
                  <a:pt x="186" y="186"/>
                </a:cubicBezTo>
                <a:cubicBezTo>
                  <a:pt x="201" y="172"/>
                  <a:pt x="216" y="158"/>
                  <a:pt x="232" y="145"/>
                </a:cubicBezTo>
                <a:cubicBezTo>
                  <a:pt x="248" y="131"/>
                  <a:pt x="265" y="119"/>
                  <a:pt x="282" y="107"/>
                </a:cubicBezTo>
                <a:cubicBezTo>
                  <a:pt x="300" y="96"/>
                  <a:pt x="317" y="85"/>
                  <a:pt x="336" y="75"/>
                </a:cubicBezTo>
                <a:cubicBezTo>
                  <a:pt x="354" y="66"/>
                  <a:pt x="373" y="57"/>
                  <a:pt x="392" y="49"/>
                </a:cubicBezTo>
                <a:cubicBezTo>
                  <a:pt x="411" y="41"/>
                  <a:pt x="431" y="34"/>
                  <a:pt x="451" y="28"/>
                </a:cubicBezTo>
                <a:cubicBezTo>
                  <a:pt x="471" y="22"/>
                  <a:pt x="491" y="17"/>
                  <a:pt x="511" y="13"/>
                </a:cubicBezTo>
                <a:cubicBezTo>
                  <a:pt x="532" y="9"/>
                  <a:pt x="552" y="5"/>
                  <a:pt x="573" y="3"/>
                </a:cubicBezTo>
                <a:cubicBezTo>
                  <a:pt x="594" y="1"/>
                  <a:pt x="614" y="0"/>
                  <a:pt x="635" y="0"/>
                </a:cubicBezTo>
                <a:cubicBezTo>
                  <a:pt x="656" y="0"/>
                  <a:pt x="677" y="1"/>
                  <a:pt x="697" y="3"/>
                </a:cubicBezTo>
                <a:cubicBezTo>
                  <a:pt x="718" y="5"/>
                  <a:pt x="739" y="9"/>
                  <a:pt x="759" y="13"/>
                </a:cubicBezTo>
                <a:cubicBezTo>
                  <a:pt x="779" y="17"/>
                  <a:pt x="800" y="22"/>
                  <a:pt x="819" y="28"/>
                </a:cubicBezTo>
                <a:cubicBezTo>
                  <a:pt x="839" y="34"/>
                  <a:pt x="859" y="41"/>
                  <a:pt x="878" y="49"/>
                </a:cubicBezTo>
                <a:cubicBezTo>
                  <a:pt x="897" y="57"/>
                  <a:pt x="916" y="66"/>
                  <a:pt x="935" y="75"/>
                </a:cubicBezTo>
                <a:cubicBezTo>
                  <a:pt x="953" y="85"/>
                  <a:pt x="971" y="96"/>
                  <a:pt x="988" y="107"/>
                </a:cubicBezTo>
                <a:cubicBezTo>
                  <a:pt x="1005" y="119"/>
                  <a:pt x="1022" y="131"/>
                  <a:pt x="1038" y="145"/>
                </a:cubicBezTo>
                <a:cubicBezTo>
                  <a:pt x="1055" y="158"/>
                  <a:pt x="1070" y="172"/>
                  <a:pt x="1085" y="186"/>
                </a:cubicBezTo>
                <a:cubicBezTo>
                  <a:pt x="1100" y="201"/>
                  <a:pt x="1114" y="216"/>
                  <a:pt x="1127" y="233"/>
                </a:cubicBezTo>
                <a:cubicBezTo>
                  <a:pt x="1140" y="249"/>
                  <a:pt x="1153" y="265"/>
                  <a:pt x="1164" y="283"/>
                </a:cubicBezTo>
                <a:cubicBezTo>
                  <a:pt x="1176" y="300"/>
                  <a:pt x="1186" y="318"/>
                  <a:pt x="1196" y="336"/>
                </a:cubicBezTo>
                <a:cubicBezTo>
                  <a:pt x="1206" y="354"/>
                  <a:pt x="1215" y="373"/>
                  <a:pt x="1223" y="392"/>
                </a:cubicBezTo>
                <a:cubicBezTo>
                  <a:pt x="1231" y="412"/>
                  <a:pt x="1238" y="431"/>
                  <a:pt x="1244" y="451"/>
                </a:cubicBezTo>
                <a:cubicBezTo>
                  <a:pt x="1250" y="471"/>
                  <a:pt x="1255" y="491"/>
                  <a:pt x="1259" y="511"/>
                </a:cubicBezTo>
                <a:cubicBezTo>
                  <a:pt x="1263" y="532"/>
                  <a:pt x="1266" y="552"/>
                  <a:pt x="1268" y="573"/>
                </a:cubicBezTo>
                <a:cubicBezTo>
                  <a:pt x="1270" y="594"/>
                  <a:pt x="1271" y="615"/>
                  <a:pt x="1271" y="635"/>
                </a:cubicBezTo>
                <a:close/>
              </a:path>
            </a:pathLst>
          </a:custGeom>
          <a:solidFill>
            <a:srgbClr val="87CEEB">
              <a:alpha val="2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" name="任意多边形: 形状 316"/>
          <p:cNvSpPr/>
          <p:nvPr/>
        </p:nvSpPr>
        <p:spPr>
          <a:xfrm>
            <a:off x="6819840" y="2771640"/>
            <a:ext cx="228960" cy="228960"/>
          </a:xfrm>
          <a:custGeom>
            <a:avLst/>
            <a:gdLst/>
            <a:ahLst/>
            <a:cxnLst/>
            <a:rect l="0" t="0" r="r" b="b"/>
            <a:pathLst>
              <a:path w="636" h="636">
                <a:moveTo>
                  <a:pt x="204" y="30"/>
                </a:moveTo>
                <a:cubicBezTo>
                  <a:pt x="195" y="7"/>
                  <a:pt x="169" y="-5"/>
                  <a:pt x="145" y="2"/>
                </a:cubicBezTo>
                <a:lnTo>
                  <a:pt x="36" y="31"/>
                </a:lnTo>
                <a:cubicBezTo>
                  <a:pt x="15" y="37"/>
                  <a:pt x="0" y="57"/>
                  <a:pt x="0" y="79"/>
                </a:cubicBezTo>
                <a:cubicBezTo>
                  <a:pt x="0" y="387"/>
                  <a:pt x="248" y="636"/>
                  <a:pt x="556" y="636"/>
                </a:cubicBezTo>
                <a:cubicBezTo>
                  <a:pt x="579" y="636"/>
                  <a:pt x="598" y="621"/>
                  <a:pt x="604" y="599"/>
                </a:cubicBezTo>
                <a:lnTo>
                  <a:pt x="634" y="490"/>
                </a:lnTo>
                <a:cubicBezTo>
                  <a:pt x="641" y="466"/>
                  <a:pt x="628" y="441"/>
                  <a:pt x="605" y="431"/>
                </a:cubicBezTo>
                <a:lnTo>
                  <a:pt x="486" y="382"/>
                </a:lnTo>
                <a:cubicBezTo>
                  <a:pt x="466" y="373"/>
                  <a:pt x="442" y="379"/>
                  <a:pt x="429" y="396"/>
                </a:cubicBezTo>
                <a:lnTo>
                  <a:pt x="378" y="457"/>
                </a:lnTo>
                <a:cubicBezTo>
                  <a:pt x="290" y="416"/>
                  <a:pt x="220" y="345"/>
                  <a:pt x="178" y="258"/>
                </a:cubicBezTo>
                <a:lnTo>
                  <a:pt x="239" y="207"/>
                </a:lnTo>
                <a:cubicBezTo>
                  <a:pt x="256" y="193"/>
                  <a:pt x="262" y="170"/>
                  <a:pt x="254" y="150"/>
                </a:cubicBezTo>
                <a:lnTo>
                  <a:pt x="204" y="31"/>
                </a:lnTo>
                <a:lnTo>
                  <a:pt x="204" y="30"/>
                </a:lnTo>
                <a:close/>
              </a:path>
            </a:pathLst>
          </a:custGeom>
          <a:solidFill>
            <a:srgbClr val="87CEEB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8" name="文本框 317"/>
          <p:cNvSpPr txBox="1"/>
          <p:nvPr/>
        </p:nvSpPr>
        <p:spPr>
          <a:xfrm>
            <a:off x="8191800" y="2018160"/>
            <a:ext cx="1779323" cy="369332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t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Contact Us</a:t>
            </a:r>
            <a:endParaRPr lang="en-US" sz="240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9" name="文本框 318"/>
          <p:cNvSpPr txBox="1"/>
          <p:nvPr/>
        </p:nvSpPr>
        <p:spPr>
          <a:xfrm>
            <a:off x="7353360" y="2654280"/>
            <a:ext cx="1474763" cy="276999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Mobile Phone:</a:t>
            </a:r>
            <a:endParaRPr lang="en-US" sz="135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0" name="任意多边形: 形状 319"/>
          <p:cNvSpPr/>
          <p:nvPr/>
        </p:nvSpPr>
        <p:spPr>
          <a:xfrm>
            <a:off x="6705360" y="3495600"/>
            <a:ext cx="457560" cy="457560"/>
          </a:xfrm>
          <a:custGeom>
            <a:avLst/>
            <a:gdLst/>
            <a:ahLst/>
            <a:cxnLst/>
            <a:rect l="0" t="0" r="r" b="b"/>
            <a:pathLst>
              <a:path w="1271" h="1271">
                <a:moveTo>
                  <a:pt x="1271" y="635"/>
                </a:moveTo>
                <a:cubicBezTo>
                  <a:pt x="1271" y="656"/>
                  <a:pt x="1270" y="676"/>
                  <a:pt x="1268" y="697"/>
                </a:cubicBezTo>
                <a:cubicBezTo>
                  <a:pt x="1266" y="718"/>
                  <a:pt x="1263" y="738"/>
                  <a:pt x="1259" y="759"/>
                </a:cubicBezTo>
                <a:cubicBezTo>
                  <a:pt x="1255" y="779"/>
                  <a:pt x="1250" y="799"/>
                  <a:pt x="1244" y="819"/>
                </a:cubicBezTo>
                <a:cubicBezTo>
                  <a:pt x="1238" y="839"/>
                  <a:pt x="1231" y="858"/>
                  <a:pt x="1223" y="878"/>
                </a:cubicBezTo>
                <a:cubicBezTo>
                  <a:pt x="1215" y="897"/>
                  <a:pt x="1206" y="916"/>
                  <a:pt x="1196" y="934"/>
                </a:cubicBezTo>
                <a:cubicBezTo>
                  <a:pt x="1186" y="952"/>
                  <a:pt x="1176" y="970"/>
                  <a:pt x="1164" y="987"/>
                </a:cubicBezTo>
                <a:cubicBezTo>
                  <a:pt x="1153" y="1005"/>
                  <a:pt x="1140" y="1021"/>
                  <a:pt x="1127" y="1038"/>
                </a:cubicBezTo>
                <a:cubicBezTo>
                  <a:pt x="1114" y="1054"/>
                  <a:pt x="1100" y="1069"/>
                  <a:pt x="1085" y="1085"/>
                </a:cubicBezTo>
                <a:cubicBezTo>
                  <a:pt x="1070" y="1099"/>
                  <a:pt x="1055" y="1113"/>
                  <a:pt x="1038" y="1127"/>
                </a:cubicBezTo>
                <a:cubicBezTo>
                  <a:pt x="1022" y="1140"/>
                  <a:pt x="1005" y="1152"/>
                  <a:pt x="988" y="1164"/>
                </a:cubicBezTo>
                <a:cubicBezTo>
                  <a:pt x="971" y="1175"/>
                  <a:pt x="953" y="1186"/>
                  <a:pt x="935" y="1196"/>
                </a:cubicBezTo>
                <a:cubicBezTo>
                  <a:pt x="916" y="1206"/>
                  <a:pt x="897" y="1214"/>
                  <a:pt x="878" y="1222"/>
                </a:cubicBezTo>
                <a:cubicBezTo>
                  <a:pt x="859" y="1230"/>
                  <a:pt x="839" y="1237"/>
                  <a:pt x="819" y="1243"/>
                </a:cubicBezTo>
                <a:cubicBezTo>
                  <a:pt x="800" y="1249"/>
                  <a:pt x="779" y="1254"/>
                  <a:pt x="759" y="1259"/>
                </a:cubicBezTo>
                <a:cubicBezTo>
                  <a:pt x="739" y="1263"/>
                  <a:pt x="718" y="1266"/>
                  <a:pt x="697" y="1268"/>
                </a:cubicBezTo>
                <a:cubicBezTo>
                  <a:pt x="677" y="1270"/>
                  <a:pt x="656" y="1271"/>
                  <a:pt x="635" y="1271"/>
                </a:cubicBezTo>
                <a:cubicBezTo>
                  <a:pt x="614" y="1271"/>
                  <a:pt x="594" y="1270"/>
                  <a:pt x="573" y="1268"/>
                </a:cubicBezTo>
                <a:cubicBezTo>
                  <a:pt x="552" y="1266"/>
                  <a:pt x="532" y="1263"/>
                  <a:pt x="511" y="1259"/>
                </a:cubicBezTo>
                <a:cubicBezTo>
                  <a:pt x="491" y="1254"/>
                  <a:pt x="471" y="1249"/>
                  <a:pt x="451" y="1243"/>
                </a:cubicBezTo>
                <a:cubicBezTo>
                  <a:pt x="431" y="1237"/>
                  <a:pt x="411" y="1230"/>
                  <a:pt x="392" y="1222"/>
                </a:cubicBezTo>
                <a:cubicBezTo>
                  <a:pt x="373" y="1214"/>
                  <a:pt x="354" y="1206"/>
                  <a:pt x="336" y="1196"/>
                </a:cubicBezTo>
                <a:cubicBezTo>
                  <a:pt x="317" y="1186"/>
                  <a:pt x="300" y="1175"/>
                  <a:pt x="282" y="1164"/>
                </a:cubicBezTo>
                <a:cubicBezTo>
                  <a:pt x="265" y="1152"/>
                  <a:pt x="248" y="1140"/>
                  <a:pt x="232" y="1127"/>
                </a:cubicBezTo>
                <a:cubicBezTo>
                  <a:pt x="216" y="1113"/>
                  <a:pt x="201" y="1099"/>
                  <a:pt x="186" y="1085"/>
                </a:cubicBezTo>
                <a:cubicBezTo>
                  <a:pt x="171" y="1069"/>
                  <a:pt x="157" y="1054"/>
                  <a:pt x="144" y="1038"/>
                </a:cubicBezTo>
                <a:cubicBezTo>
                  <a:pt x="131" y="1021"/>
                  <a:pt x="119" y="1005"/>
                  <a:pt x="107" y="987"/>
                </a:cubicBezTo>
                <a:cubicBezTo>
                  <a:pt x="96" y="970"/>
                  <a:pt x="85" y="952"/>
                  <a:pt x="75" y="934"/>
                </a:cubicBezTo>
                <a:cubicBezTo>
                  <a:pt x="65" y="916"/>
                  <a:pt x="56" y="897"/>
                  <a:pt x="49" y="878"/>
                </a:cubicBezTo>
                <a:cubicBezTo>
                  <a:pt x="41" y="858"/>
                  <a:pt x="34" y="839"/>
                  <a:pt x="28" y="819"/>
                </a:cubicBezTo>
                <a:cubicBezTo>
                  <a:pt x="21" y="799"/>
                  <a:pt x="16" y="779"/>
                  <a:pt x="12" y="759"/>
                </a:cubicBezTo>
                <a:cubicBezTo>
                  <a:pt x="8" y="738"/>
                  <a:pt x="5" y="718"/>
                  <a:pt x="3" y="697"/>
                </a:cubicBezTo>
                <a:cubicBezTo>
                  <a:pt x="1" y="676"/>
                  <a:pt x="0" y="656"/>
                  <a:pt x="0" y="635"/>
                </a:cubicBezTo>
                <a:cubicBezTo>
                  <a:pt x="0" y="614"/>
                  <a:pt x="1" y="593"/>
                  <a:pt x="3" y="572"/>
                </a:cubicBezTo>
                <a:cubicBezTo>
                  <a:pt x="5" y="552"/>
                  <a:pt x="8" y="531"/>
                  <a:pt x="12" y="511"/>
                </a:cubicBezTo>
                <a:cubicBezTo>
                  <a:pt x="16" y="490"/>
                  <a:pt x="21" y="470"/>
                  <a:pt x="28" y="450"/>
                </a:cubicBezTo>
                <a:cubicBezTo>
                  <a:pt x="34" y="430"/>
                  <a:pt x="41" y="411"/>
                  <a:pt x="49" y="392"/>
                </a:cubicBezTo>
                <a:cubicBezTo>
                  <a:pt x="56" y="372"/>
                  <a:pt x="65" y="354"/>
                  <a:pt x="75" y="335"/>
                </a:cubicBezTo>
                <a:cubicBezTo>
                  <a:pt x="85" y="317"/>
                  <a:pt x="96" y="299"/>
                  <a:pt x="107" y="282"/>
                </a:cubicBezTo>
                <a:cubicBezTo>
                  <a:pt x="119" y="265"/>
                  <a:pt x="131" y="248"/>
                  <a:pt x="144" y="232"/>
                </a:cubicBezTo>
                <a:cubicBezTo>
                  <a:pt x="157" y="216"/>
                  <a:pt x="171" y="200"/>
                  <a:pt x="186" y="186"/>
                </a:cubicBezTo>
                <a:cubicBezTo>
                  <a:pt x="201" y="171"/>
                  <a:pt x="216" y="157"/>
                  <a:pt x="232" y="144"/>
                </a:cubicBezTo>
                <a:cubicBezTo>
                  <a:pt x="248" y="131"/>
                  <a:pt x="265" y="118"/>
                  <a:pt x="282" y="107"/>
                </a:cubicBezTo>
                <a:cubicBezTo>
                  <a:pt x="300" y="95"/>
                  <a:pt x="317" y="84"/>
                  <a:pt x="336" y="75"/>
                </a:cubicBezTo>
                <a:cubicBezTo>
                  <a:pt x="354" y="65"/>
                  <a:pt x="373" y="56"/>
                  <a:pt x="392" y="48"/>
                </a:cubicBezTo>
                <a:cubicBezTo>
                  <a:pt x="411" y="40"/>
                  <a:pt x="431" y="33"/>
                  <a:pt x="451" y="27"/>
                </a:cubicBezTo>
                <a:cubicBezTo>
                  <a:pt x="471" y="21"/>
                  <a:pt x="491" y="16"/>
                  <a:pt x="511" y="12"/>
                </a:cubicBezTo>
                <a:cubicBezTo>
                  <a:pt x="532" y="8"/>
                  <a:pt x="552" y="5"/>
                  <a:pt x="573" y="3"/>
                </a:cubicBezTo>
                <a:cubicBezTo>
                  <a:pt x="594" y="1"/>
                  <a:pt x="614" y="0"/>
                  <a:pt x="635" y="0"/>
                </a:cubicBezTo>
                <a:cubicBezTo>
                  <a:pt x="656" y="0"/>
                  <a:pt x="677" y="1"/>
                  <a:pt x="697" y="3"/>
                </a:cubicBezTo>
                <a:cubicBezTo>
                  <a:pt x="718" y="5"/>
                  <a:pt x="739" y="8"/>
                  <a:pt x="759" y="12"/>
                </a:cubicBezTo>
                <a:cubicBezTo>
                  <a:pt x="779" y="16"/>
                  <a:pt x="800" y="21"/>
                  <a:pt x="819" y="27"/>
                </a:cubicBezTo>
                <a:cubicBezTo>
                  <a:pt x="839" y="33"/>
                  <a:pt x="859" y="40"/>
                  <a:pt x="878" y="48"/>
                </a:cubicBezTo>
                <a:cubicBezTo>
                  <a:pt x="897" y="56"/>
                  <a:pt x="916" y="65"/>
                  <a:pt x="935" y="75"/>
                </a:cubicBezTo>
                <a:cubicBezTo>
                  <a:pt x="953" y="84"/>
                  <a:pt x="971" y="95"/>
                  <a:pt x="988" y="107"/>
                </a:cubicBezTo>
                <a:cubicBezTo>
                  <a:pt x="1005" y="118"/>
                  <a:pt x="1022" y="131"/>
                  <a:pt x="1038" y="144"/>
                </a:cubicBezTo>
                <a:cubicBezTo>
                  <a:pt x="1055" y="157"/>
                  <a:pt x="1070" y="171"/>
                  <a:pt x="1085" y="186"/>
                </a:cubicBezTo>
                <a:cubicBezTo>
                  <a:pt x="1100" y="200"/>
                  <a:pt x="1114" y="216"/>
                  <a:pt x="1127" y="232"/>
                </a:cubicBezTo>
                <a:cubicBezTo>
                  <a:pt x="1140" y="248"/>
                  <a:pt x="1153" y="265"/>
                  <a:pt x="1164" y="282"/>
                </a:cubicBezTo>
                <a:cubicBezTo>
                  <a:pt x="1176" y="299"/>
                  <a:pt x="1186" y="317"/>
                  <a:pt x="1196" y="335"/>
                </a:cubicBezTo>
                <a:cubicBezTo>
                  <a:pt x="1206" y="354"/>
                  <a:pt x="1215" y="372"/>
                  <a:pt x="1223" y="392"/>
                </a:cubicBezTo>
                <a:cubicBezTo>
                  <a:pt x="1231" y="411"/>
                  <a:pt x="1238" y="430"/>
                  <a:pt x="1244" y="450"/>
                </a:cubicBezTo>
                <a:cubicBezTo>
                  <a:pt x="1250" y="470"/>
                  <a:pt x="1255" y="490"/>
                  <a:pt x="1259" y="511"/>
                </a:cubicBezTo>
                <a:cubicBezTo>
                  <a:pt x="1263" y="531"/>
                  <a:pt x="1266" y="552"/>
                  <a:pt x="1268" y="572"/>
                </a:cubicBezTo>
                <a:cubicBezTo>
                  <a:pt x="1270" y="593"/>
                  <a:pt x="1271" y="614"/>
                  <a:pt x="1271" y="635"/>
                </a:cubicBezTo>
                <a:close/>
              </a:path>
            </a:pathLst>
          </a:custGeom>
          <a:solidFill>
            <a:srgbClr val="87CEEB">
              <a:alpha val="2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1" name="任意多边形: 形状 320"/>
          <p:cNvSpPr/>
          <p:nvPr/>
        </p:nvSpPr>
        <p:spPr>
          <a:xfrm>
            <a:off x="6823440" y="3613680"/>
            <a:ext cx="221400" cy="221400"/>
          </a:xfrm>
          <a:custGeom>
            <a:avLst/>
            <a:gdLst/>
            <a:ahLst/>
            <a:cxnLst/>
            <a:rect l="0" t="0" r="r" b="b"/>
            <a:pathLst>
              <a:path w="615" h="615">
                <a:moveTo>
                  <a:pt x="184" y="545"/>
                </a:moveTo>
                <a:lnTo>
                  <a:pt x="168" y="582"/>
                </a:lnTo>
                <a:cubicBezTo>
                  <a:pt x="145" y="570"/>
                  <a:pt x="124" y="556"/>
                  <a:pt x="104" y="539"/>
                </a:cubicBezTo>
                <a:lnTo>
                  <a:pt x="132" y="511"/>
                </a:lnTo>
                <a:cubicBezTo>
                  <a:pt x="148" y="524"/>
                  <a:pt x="165" y="536"/>
                  <a:pt x="184" y="545"/>
                </a:cubicBezTo>
                <a:moveTo>
                  <a:pt x="40" y="328"/>
                </a:moveTo>
                <a:lnTo>
                  <a:pt x="0" y="328"/>
                </a:lnTo>
                <a:cubicBezTo>
                  <a:pt x="2" y="354"/>
                  <a:pt x="7" y="379"/>
                  <a:pt x="15" y="403"/>
                </a:cubicBezTo>
                <a:lnTo>
                  <a:pt x="52" y="389"/>
                </a:lnTo>
                <a:cubicBezTo>
                  <a:pt x="46" y="369"/>
                  <a:pt x="42" y="349"/>
                  <a:pt x="40" y="328"/>
                </a:cubicBezTo>
                <a:moveTo>
                  <a:pt x="40" y="288"/>
                </a:moveTo>
                <a:cubicBezTo>
                  <a:pt x="42" y="265"/>
                  <a:pt x="46" y="242"/>
                  <a:pt x="54" y="221"/>
                </a:cubicBezTo>
                <a:lnTo>
                  <a:pt x="17" y="205"/>
                </a:lnTo>
                <a:cubicBezTo>
                  <a:pt x="8" y="231"/>
                  <a:pt x="2" y="259"/>
                  <a:pt x="0" y="288"/>
                </a:cubicBezTo>
                <a:lnTo>
                  <a:pt x="40" y="288"/>
                </a:lnTo>
                <a:moveTo>
                  <a:pt x="69" y="184"/>
                </a:moveTo>
                <a:cubicBezTo>
                  <a:pt x="79" y="166"/>
                  <a:pt x="91" y="149"/>
                  <a:pt x="104" y="133"/>
                </a:cubicBezTo>
                <a:lnTo>
                  <a:pt x="76" y="105"/>
                </a:lnTo>
                <a:cubicBezTo>
                  <a:pt x="59" y="124"/>
                  <a:pt x="44" y="145"/>
                  <a:pt x="33" y="169"/>
                </a:cubicBezTo>
                <a:lnTo>
                  <a:pt x="69" y="184"/>
                </a:lnTo>
                <a:moveTo>
                  <a:pt x="483" y="511"/>
                </a:moveTo>
                <a:cubicBezTo>
                  <a:pt x="466" y="525"/>
                  <a:pt x="447" y="538"/>
                  <a:pt x="426" y="548"/>
                </a:cubicBezTo>
                <a:lnTo>
                  <a:pt x="441" y="585"/>
                </a:lnTo>
                <a:cubicBezTo>
                  <a:pt x="466" y="573"/>
                  <a:pt x="490" y="557"/>
                  <a:pt x="511" y="539"/>
                </a:cubicBezTo>
                <a:lnTo>
                  <a:pt x="483" y="511"/>
                </a:lnTo>
                <a:moveTo>
                  <a:pt x="132" y="105"/>
                </a:moveTo>
                <a:cubicBezTo>
                  <a:pt x="150" y="90"/>
                  <a:pt x="169" y="76"/>
                  <a:pt x="189" y="66"/>
                </a:cubicBezTo>
                <a:lnTo>
                  <a:pt x="175" y="29"/>
                </a:lnTo>
                <a:cubicBezTo>
                  <a:pt x="149" y="41"/>
                  <a:pt x="125" y="57"/>
                  <a:pt x="104" y="76"/>
                </a:cubicBezTo>
                <a:lnTo>
                  <a:pt x="132" y="105"/>
                </a:lnTo>
                <a:moveTo>
                  <a:pt x="546" y="431"/>
                </a:moveTo>
                <a:cubicBezTo>
                  <a:pt x="536" y="450"/>
                  <a:pt x="525" y="467"/>
                  <a:pt x="511" y="483"/>
                </a:cubicBezTo>
                <a:lnTo>
                  <a:pt x="539" y="511"/>
                </a:lnTo>
                <a:cubicBezTo>
                  <a:pt x="556" y="491"/>
                  <a:pt x="571" y="470"/>
                  <a:pt x="583" y="447"/>
                </a:cubicBezTo>
                <a:lnTo>
                  <a:pt x="546" y="431"/>
                </a:lnTo>
                <a:moveTo>
                  <a:pt x="575" y="328"/>
                </a:moveTo>
                <a:cubicBezTo>
                  <a:pt x="574" y="351"/>
                  <a:pt x="569" y="373"/>
                  <a:pt x="562" y="395"/>
                </a:cubicBezTo>
                <a:lnTo>
                  <a:pt x="598" y="410"/>
                </a:lnTo>
                <a:cubicBezTo>
                  <a:pt x="607" y="384"/>
                  <a:pt x="613" y="356"/>
                  <a:pt x="615" y="327"/>
                </a:cubicBezTo>
                <a:lnTo>
                  <a:pt x="575" y="327"/>
                </a:lnTo>
                <a:lnTo>
                  <a:pt x="575" y="328"/>
                </a:lnTo>
                <a:moveTo>
                  <a:pt x="389" y="563"/>
                </a:moveTo>
                <a:cubicBezTo>
                  <a:pt x="370" y="569"/>
                  <a:pt x="348" y="573"/>
                  <a:pt x="327" y="575"/>
                </a:cubicBezTo>
                <a:lnTo>
                  <a:pt x="327" y="615"/>
                </a:lnTo>
                <a:cubicBezTo>
                  <a:pt x="353" y="613"/>
                  <a:pt x="380" y="608"/>
                  <a:pt x="404" y="600"/>
                </a:cubicBezTo>
                <a:lnTo>
                  <a:pt x="389" y="563"/>
                </a:lnTo>
                <a:moveTo>
                  <a:pt x="287" y="575"/>
                </a:moveTo>
                <a:cubicBezTo>
                  <a:pt x="264" y="573"/>
                  <a:pt x="241" y="568"/>
                  <a:pt x="220" y="561"/>
                </a:cubicBezTo>
                <a:lnTo>
                  <a:pt x="205" y="598"/>
                </a:lnTo>
                <a:cubicBezTo>
                  <a:pt x="231" y="607"/>
                  <a:pt x="259" y="613"/>
                  <a:pt x="287" y="615"/>
                </a:cubicBezTo>
                <a:lnTo>
                  <a:pt x="287" y="575"/>
                </a:lnTo>
                <a:moveTo>
                  <a:pt x="564" y="227"/>
                </a:moveTo>
                <a:cubicBezTo>
                  <a:pt x="570" y="246"/>
                  <a:pt x="574" y="267"/>
                  <a:pt x="575" y="288"/>
                </a:cubicBezTo>
                <a:lnTo>
                  <a:pt x="615" y="288"/>
                </a:lnTo>
                <a:cubicBezTo>
                  <a:pt x="613" y="262"/>
                  <a:pt x="608" y="236"/>
                  <a:pt x="601" y="212"/>
                </a:cubicBezTo>
                <a:lnTo>
                  <a:pt x="564" y="227"/>
                </a:lnTo>
                <a:moveTo>
                  <a:pt x="104" y="483"/>
                </a:moveTo>
                <a:cubicBezTo>
                  <a:pt x="89" y="465"/>
                  <a:pt x="77" y="446"/>
                  <a:pt x="67" y="425"/>
                </a:cubicBezTo>
                <a:lnTo>
                  <a:pt x="30" y="440"/>
                </a:lnTo>
                <a:cubicBezTo>
                  <a:pt x="42" y="466"/>
                  <a:pt x="58" y="490"/>
                  <a:pt x="76" y="511"/>
                </a:cubicBezTo>
                <a:lnTo>
                  <a:pt x="104" y="483"/>
                </a:lnTo>
                <a:moveTo>
                  <a:pt x="327" y="40"/>
                </a:moveTo>
                <a:cubicBezTo>
                  <a:pt x="350" y="41"/>
                  <a:pt x="374" y="46"/>
                  <a:pt x="395" y="53"/>
                </a:cubicBezTo>
                <a:lnTo>
                  <a:pt x="411" y="17"/>
                </a:lnTo>
                <a:cubicBezTo>
                  <a:pt x="385" y="7"/>
                  <a:pt x="357" y="2"/>
                  <a:pt x="327" y="0"/>
                </a:cubicBezTo>
                <a:lnTo>
                  <a:pt x="327" y="40"/>
                </a:lnTo>
                <a:moveTo>
                  <a:pt x="226" y="51"/>
                </a:moveTo>
                <a:cubicBezTo>
                  <a:pt x="246" y="45"/>
                  <a:pt x="266" y="41"/>
                  <a:pt x="287" y="40"/>
                </a:cubicBezTo>
                <a:lnTo>
                  <a:pt x="287" y="0"/>
                </a:lnTo>
                <a:cubicBezTo>
                  <a:pt x="261" y="1"/>
                  <a:pt x="236" y="6"/>
                  <a:pt x="212" y="14"/>
                </a:cubicBezTo>
                <a:lnTo>
                  <a:pt x="226" y="51"/>
                </a:lnTo>
                <a:moveTo>
                  <a:pt x="539" y="105"/>
                </a:moveTo>
                <a:lnTo>
                  <a:pt x="511" y="133"/>
                </a:lnTo>
                <a:cubicBezTo>
                  <a:pt x="526" y="150"/>
                  <a:pt x="539" y="169"/>
                  <a:pt x="549" y="190"/>
                </a:cubicBezTo>
                <a:lnTo>
                  <a:pt x="586" y="175"/>
                </a:lnTo>
                <a:cubicBezTo>
                  <a:pt x="574" y="150"/>
                  <a:pt x="558" y="126"/>
                  <a:pt x="539" y="105"/>
                </a:cubicBezTo>
                <a:moveTo>
                  <a:pt x="483" y="105"/>
                </a:moveTo>
                <a:lnTo>
                  <a:pt x="511" y="76"/>
                </a:lnTo>
                <a:cubicBezTo>
                  <a:pt x="492" y="59"/>
                  <a:pt x="471" y="44"/>
                  <a:pt x="447" y="32"/>
                </a:cubicBezTo>
                <a:lnTo>
                  <a:pt x="432" y="69"/>
                </a:lnTo>
                <a:cubicBezTo>
                  <a:pt x="450" y="80"/>
                  <a:pt x="467" y="91"/>
                  <a:pt x="483" y="105"/>
                </a:cubicBezTo>
                <a:close/>
              </a:path>
            </a:pathLst>
          </a:custGeom>
          <a:solidFill>
            <a:srgbClr val="87CEEB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2" name="任意多边形: 形状 321"/>
          <p:cNvSpPr/>
          <p:nvPr/>
        </p:nvSpPr>
        <p:spPr>
          <a:xfrm>
            <a:off x="6922440" y="3760920"/>
            <a:ext cx="23400" cy="23040"/>
          </a:xfrm>
          <a:custGeom>
            <a:avLst/>
            <a:gdLst/>
            <a:ahLst/>
            <a:cxnLst/>
            <a:rect l="0" t="0" r="r" b="b"/>
            <a:pathLst>
              <a:path w="65" h="64">
                <a:moveTo>
                  <a:pt x="65" y="32"/>
                </a:moveTo>
                <a:cubicBezTo>
                  <a:pt x="65" y="40"/>
                  <a:pt x="62" y="49"/>
                  <a:pt x="56" y="55"/>
                </a:cubicBezTo>
                <a:cubicBezTo>
                  <a:pt x="49" y="61"/>
                  <a:pt x="42" y="64"/>
                  <a:pt x="33" y="64"/>
                </a:cubicBezTo>
                <a:cubicBezTo>
                  <a:pt x="24" y="64"/>
                  <a:pt x="16" y="61"/>
                  <a:pt x="10" y="55"/>
                </a:cubicBezTo>
                <a:cubicBezTo>
                  <a:pt x="3" y="49"/>
                  <a:pt x="0" y="40"/>
                  <a:pt x="0" y="32"/>
                </a:cubicBezTo>
                <a:cubicBezTo>
                  <a:pt x="0" y="23"/>
                  <a:pt x="3" y="15"/>
                  <a:pt x="10" y="9"/>
                </a:cubicBezTo>
                <a:cubicBezTo>
                  <a:pt x="16" y="3"/>
                  <a:pt x="24" y="0"/>
                  <a:pt x="33" y="0"/>
                </a:cubicBezTo>
                <a:cubicBezTo>
                  <a:pt x="42" y="0"/>
                  <a:pt x="49" y="3"/>
                  <a:pt x="56" y="9"/>
                </a:cubicBezTo>
                <a:cubicBezTo>
                  <a:pt x="62" y="15"/>
                  <a:pt x="65" y="23"/>
                  <a:pt x="65" y="32"/>
                </a:cubicBezTo>
                <a:close/>
              </a:path>
            </a:pathLst>
          </a:custGeom>
          <a:solidFill>
            <a:srgbClr val="87CEEB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3" name="任意多边形: 形状 322"/>
          <p:cNvSpPr/>
          <p:nvPr/>
        </p:nvSpPr>
        <p:spPr>
          <a:xfrm>
            <a:off x="6923520" y="3664440"/>
            <a:ext cx="21240" cy="86040"/>
          </a:xfrm>
          <a:custGeom>
            <a:avLst/>
            <a:gdLst/>
            <a:ahLst/>
            <a:cxnLst/>
            <a:rect l="0" t="0" r="r" b="b"/>
            <a:pathLst>
              <a:path w="59" h="239">
                <a:moveTo>
                  <a:pt x="0" y="15"/>
                </a:moveTo>
                <a:lnTo>
                  <a:pt x="9" y="224"/>
                </a:lnTo>
                <a:cubicBezTo>
                  <a:pt x="9" y="232"/>
                  <a:pt x="16" y="239"/>
                  <a:pt x="24" y="239"/>
                </a:cubicBezTo>
                <a:lnTo>
                  <a:pt x="35" y="239"/>
                </a:lnTo>
                <a:cubicBezTo>
                  <a:pt x="43" y="239"/>
                  <a:pt x="49" y="232"/>
                  <a:pt x="50" y="224"/>
                </a:cubicBezTo>
                <a:lnTo>
                  <a:pt x="59" y="15"/>
                </a:lnTo>
                <a:cubicBezTo>
                  <a:pt x="60" y="7"/>
                  <a:pt x="52" y="0"/>
                  <a:pt x="43" y="0"/>
                </a:cubicBezTo>
                <a:lnTo>
                  <a:pt x="15" y="0"/>
                </a:ln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87CEEB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4" name="文本框 323"/>
          <p:cNvSpPr txBox="1"/>
          <p:nvPr/>
        </p:nvSpPr>
        <p:spPr>
          <a:xfrm>
            <a:off x="7353360" y="2995920"/>
            <a:ext cx="2014920" cy="276999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t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+86-18060958277</a:t>
            </a:r>
            <a:endParaRPr lang="en-US" sz="135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5" name="文本框 324"/>
          <p:cNvSpPr txBox="1"/>
          <p:nvPr/>
        </p:nvSpPr>
        <p:spPr>
          <a:xfrm>
            <a:off x="7353360" y="3492360"/>
            <a:ext cx="718145" cy="276999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E-mail: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6" name="任意多边形: 形状 325"/>
          <p:cNvSpPr/>
          <p:nvPr/>
        </p:nvSpPr>
        <p:spPr>
          <a:xfrm>
            <a:off x="6705360" y="4333680"/>
            <a:ext cx="457560" cy="457560"/>
          </a:xfrm>
          <a:custGeom>
            <a:avLst/>
            <a:gdLst/>
            <a:ahLst/>
            <a:cxnLst/>
            <a:rect l="0" t="0" r="r" b="b"/>
            <a:pathLst>
              <a:path w="1271" h="1271">
                <a:moveTo>
                  <a:pt x="1271" y="636"/>
                </a:moveTo>
                <a:cubicBezTo>
                  <a:pt x="1271" y="657"/>
                  <a:pt x="1270" y="678"/>
                  <a:pt x="1268" y="698"/>
                </a:cubicBezTo>
                <a:cubicBezTo>
                  <a:pt x="1266" y="719"/>
                  <a:pt x="1263" y="740"/>
                  <a:pt x="1259" y="760"/>
                </a:cubicBezTo>
                <a:cubicBezTo>
                  <a:pt x="1255" y="780"/>
                  <a:pt x="1250" y="800"/>
                  <a:pt x="1244" y="820"/>
                </a:cubicBezTo>
                <a:cubicBezTo>
                  <a:pt x="1238" y="840"/>
                  <a:pt x="1231" y="860"/>
                  <a:pt x="1223" y="879"/>
                </a:cubicBezTo>
                <a:cubicBezTo>
                  <a:pt x="1215" y="898"/>
                  <a:pt x="1206" y="917"/>
                  <a:pt x="1196" y="935"/>
                </a:cubicBezTo>
                <a:cubicBezTo>
                  <a:pt x="1186" y="954"/>
                  <a:pt x="1176" y="972"/>
                  <a:pt x="1164" y="989"/>
                </a:cubicBezTo>
                <a:cubicBezTo>
                  <a:pt x="1153" y="1006"/>
                  <a:pt x="1140" y="1023"/>
                  <a:pt x="1127" y="1039"/>
                </a:cubicBezTo>
                <a:cubicBezTo>
                  <a:pt x="1114" y="1055"/>
                  <a:pt x="1100" y="1070"/>
                  <a:pt x="1085" y="1085"/>
                </a:cubicBezTo>
                <a:cubicBezTo>
                  <a:pt x="1070" y="1100"/>
                  <a:pt x="1055" y="1114"/>
                  <a:pt x="1038" y="1127"/>
                </a:cubicBezTo>
                <a:cubicBezTo>
                  <a:pt x="1022" y="1140"/>
                  <a:pt x="1005" y="1152"/>
                  <a:pt x="988" y="1164"/>
                </a:cubicBezTo>
                <a:cubicBezTo>
                  <a:pt x="971" y="1176"/>
                  <a:pt x="953" y="1186"/>
                  <a:pt x="935" y="1196"/>
                </a:cubicBezTo>
                <a:cubicBezTo>
                  <a:pt x="916" y="1206"/>
                  <a:pt x="897" y="1215"/>
                  <a:pt x="878" y="1223"/>
                </a:cubicBezTo>
                <a:cubicBezTo>
                  <a:pt x="859" y="1231"/>
                  <a:pt x="839" y="1238"/>
                  <a:pt x="819" y="1244"/>
                </a:cubicBezTo>
                <a:cubicBezTo>
                  <a:pt x="800" y="1250"/>
                  <a:pt x="779" y="1255"/>
                  <a:pt x="759" y="1259"/>
                </a:cubicBezTo>
                <a:cubicBezTo>
                  <a:pt x="739" y="1263"/>
                  <a:pt x="718" y="1266"/>
                  <a:pt x="697" y="1268"/>
                </a:cubicBezTo>
                <a:cubicBezTo>
                  <a:pt x="677" y="1270"/>
                  <a:pt x="656" y="1271"/>
                  <a:pt x="635" y="1271"/>
                </a:cubicBezTo>
                <a:cubicBezTo>
                  <a:pt x="614" y="1271"/>
                  <a:pt x="594" y="1270"/>
                  <a:pt x="573" y="1268"/>
                </a:cubicBezTo>
                <a:cubicBezTo>
                  <a:pt x="552" y="1266"/>
                  <a:pt x="532" y="1263"/>
                  <a:pt x="511" y="1259"/>
                </a:cubicBezTo>
                <a:cubicBezTo>
                  <a:pt x="491" y="1255"/>
                  <a:pt x="471" y="1250"/>
                  <a:pt x="451" y="1244"/>
                </a:cubicBezTo>
                <a:cubicBezTo>
                  <a:pt x="431" y="1238"/>
                  <a:pt x="411" y="1231"/>
                  <a:pt x="392" y="1223"/>
                </a:cubicBezTo>
                <a:cubicBezTo>
                  <a:pt x="373" y="1215"/>
                  <a:pt x="354" y="1206"/>
                  <a:pt x="336" y="1196"/>
                </a:cubicBezTo>
                <a:cubicBezTo>
                  <a:pt x="317" y="1186"/>
                  <a:pt x="300" y="1176"/>
                  <a:pt x="282" y="1164"/>
                </a:cubicBezTo>
                <a:cubicBezTo>
                  <a:pt x="265" y="1152"/>
                  <a:pt x="248" y="1140"/>
                  <a:pt x="232" y="1127"/>
                </a:cubicBezTo>
                <a:cubicBezTo>
                  <a:pt x="216" y="1114"/>
                  <a:pt x="201" y="1100"/>
                  <a:pt x="186" y="1085"/>
                </a:cubicBezTo>
                <a:cubicBezTo>
                  <a:pt x="171" y="1070"/>
                  <a:pt x="157" y="1055"/>
                  <a:pt x="144" y="1039"/>
                </a:cubicBezTo>
                <a:cubicBezTo>
                  <a:pt x="131" y="1023"/>
                  <a:pt x="119" y="1006"/>
                  <a:pt x="107" y="989"/>
                </a:cubicBezTo>
                <a:cubicBezTo>
                  <a:pt x="96" y="972"/>
                  <a:pt x="85" y="954"/>
                  <a:pt x="75" y="935"/>
                </a:cubicBezTo>
                <a:cubicBezTo>
                  <a:pt x="65" y="917"/>
                  <a:pt x="56" y="898"/>
                  <a:pt x="49" y="879"/>
                </a:cubicBezTo>
                <a:cubicBezTo>
                  <a:pt x="41" y="860"/>
                  <a:pt x="34" y="840"/>
                  <a:pt x="28" y="820"/>
                </a:cubicBezTo>
                <a:cubicBezTo>
                  <a:pt x="21" y="800"/>
                  <a:pt x="16" y="780"/>
                  <a:pt x="12" y="760"/>
                </a:cubicBezTo>
                <a:cubicBezTo>
                  <a:pt x="8" y="740"/>
                  <a:pt x="5" y="719"/>
                  <a:pt x="3" y="698"/>
                </a:cubicBezTo>
                <a:cubicBezTo>
                  <a:pt x="1" y="678"/>
                  <a:pt x="0" y="657"/>
                  <a:pt x="0" y="636"/>
                </a:cubicBezTo>
                <a:cubicBezTo>
                  <a:pt x="0" y="615"/>
                  <a:pt x="1" y="594"/>
                  <a:pt x="3" y="574"/>
                </a:cubicBezTo>
                <a:cubicBezTo>
                  <a:pt x="5" y="553"/>
                  <a:pt x="8" y="533"/>
                  <a:pt x="12" y="512"/>
                </a:cubicBezTo>
                <a:cubicBezTo>
                  <a:pt x="16" y="492"/>
                  <a:pt x="21" y="472"/>
                  <a:pt x="28" y="452"/>
                </a:cubicBezTo>
                <a:cubicBezTo>
                  <a:pt x="34" y="432"/>
                  <a:pt x="41" y="412"/>
                  <a:pt x="49" y="393"/>
                </a:cubicBezTo>
                <a:cubicBezTo>
                  <a:pt x="56" y="374"/>
                  <a:pt x="65" y="355"/>
                  <a:pt x="75" y="337"/>
                </a:cubicBezTo>
                <a:cubicBezTo>
                  <a:pt x="85" y="318"/>
                  <a:pt x="96" y="301"/>
                  <a:pt x="107" y="283"/>
                </a:cubicBezTo>
                <a:cubicBezTo>
                  <a:pt x="119" y="266"/>
                  <a:pt x="131" y="249"/>
                  <a:pt x="144" y="233"/>
                </a:cubicBezTo>
                <a:cubicBezTo>
                  <a:pt x="157" y="217"/>
                  <a:pt x="171" y="202"/>
                  <a:pt x="186" y="187"/>
                </a:cubicBezTo>
                <a:cubicBezTo>
                  <a:pt x="201" y="172"/>
                  <a:pt x="216" y="158"/>
                  <a:pt x="232" y="145"/>
                </a:cubicBezTo>
                <a:cubicBezTo>
                  <a:pt x="248" y="132"/>
                  <a:pt x="265" y="120"/>
                  <a:pt x="282" y="108"/>
                </a:cubicBezTo>
                <a:cubicBezTo>
                  <a:pt x="300" y="97"/>
                  <a:pt x="317" y="86"/>
                  <a:pt x="336" y="76"/>
                </a:cubicBezTo>
                <a:cubicBezTo>
                  <a:pt x="354" y="66"/>
                  <a:pt x="373" y="57"/>
                  <a:pt x="392" y="49"/>
                </a:cubicBezTo>
                <a:cubicBezTo>
                  <a:pt x="411" y="41"/>
                  <a:pt x="431" y="34"/>
                  <a:pt x="451" y="28"/>
                </a:cubicBezTo>
                <a:cubicBezTo>
                  <a:pt x="471" y="22"/>
                  <a:pt x="491" y="16"/>
                  <a:pt x="511" y="12"/>
                </a:cubicBezTo>
                <a:cubicBezTo>
                  <a:pt x="532" y="8"/>
                  <a:pt x="552" y="5"/>
                  <a:pt x="573" y="3"/>
                </a:cubicBezTo>
                <a:cubicBezTo>
                  <a:pt x="594" y="1"/>
                  <a:pt x="614" y="0"/>
                  <a:pt x="635" y="0"/>
                </a:cubicBezTo>
                <a:cubicBezTo>
                  <a:pt x="656" y="0"/>
                  <a:pt x="677" y="1"/>
                  <a:pt x="697" y="3"/>
                </a:cubicBezTo>
                <a:cubicBezTo>
                  <a:pt x="718" y="5"/>
                  <a:pt x="739" y="8"/>
                  <a:pt x="759" y="12"/>
                </a:cubicBezTo>
                <a:cubicBezTo>
                  <a:pt x="779" y="16"/>
                  <a:pt x="800" y="22"/>
                  <a:pt x="819" y="28"/>
                </a:cubicBezTo>
                <a:cubicBezTo>
                  <a:pt x="839" y="34"/>
                  <a:pt x="859" y="41"/>
                  <a:pt x="878" y="49"/>
                </a:cubicBezTo>
                <a:cubicBezTo>
                  <a:pt x="897" y="57"/>
                  <a:pt x="916" y="66"/>
                  <a:pt x="935" y="76"/>
                </a:cubicBezTo>
                <a:cubicBezTo>
                  <a:pt x="953" y="86"/>
                  <a:pt x="971" y="97"/>
                  <a:pt x="988" y="108"/>
                </a:cubicBezTo>
                <a:cubicBezTo>
                  <a:pt x="1005" y="120"/>
                  <a:pt x="1022" y="132"/>
                  <a:pt x="1038" y="145"/>
                </a:cubicBezTo>
                <a:cubicBezTo>
                  <a:pt x="1055" y="158"/>
                  <a:pt x="1070" y="172"/>
                  <a:pt x="1085" y="187"/>
                </a:cubicBezTo>
                <a:cubicBezTo>
                  <a:pt x="1100" y="202"/>
                  <a:pt x="1114" y="217"/>
                  <a:pt x="1127" y="233"/>
                </a:cubicBezTo>
                <a:cubicBezTo>
                  <a:pt x="1140" y="249"/>
                  <a:pt x="1153" y="266"/>
                  <a:pt x="1164" y="283"/>
                </a:cubicBezTo>
                <a:cubicBezTo>
                  <a:pt x="1176" y="301"/>
                  <a:pt x="1186" y="318"/>
                  <a:pt x="1196" y="337"/>
                </a:cubicBezTo>
                <a:cubicBezTo>
                  <a:pt x="1206" y="355"/>
                  <a:pt x="1215" y="374"/>
                  <a:pt x="1223" y="393"/>
                </a:cubicBezTo>
                <a:cubicBezTo>
                  <a:pt x="1231" y="412"/>
                  <a:pt x="1238" y="432"/>
                  <a:pt x="1244" y="452"/>
                </a:cubicBezTo>
                <a:cubicBezTo>
                  <a:pt x="1250" y="472"/>
                  <a:pt x="1255" y="492"/>
                  <a:pt x="1259" y="512"/>
                </a:cubicBezTo>
                <a:cubicBezTo>
                  <a:pt x="1263" y="533"/>
                  <a:pt x="1266" y="553"/>
                  <a:pt x="1268" y="574"/>
                </a:cubicBezTo>
                <a:cubicBezTo>
                  <a:pt x="1270" y="594"/>
                  <a:pt x="1271" y="615"/>
                  <a:pt x="1271" y="636"/>
                </a:cubicBezTo>
                <a:close/>
              </a:path>
            </a:pathLst>
          </a:custGeom>
          <a:solidFill>
            <a:srgbClr val="87CEEB">
              <a:alpha val="2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" name="任意多边形: 形状 326"/>
          <p:cNvSpPr/>
          <p:nvPr/>
        </p:nvSpPr>
        <p:spPr>
          <a:xfrm>
            <a:off x="6848280" y="4448160"/>
            <a:ext cx="171720" cy="228240"/>
          </a:xfrm>
          <a:custGeom>
            <a:avLst/>
            <a:gdLst/>
            <a:ahLst/>
            <a:cxnLst/>
            <a:rect l="0" t="0" r="r" b="b"/>
            <a:pathLst>
              <a:path w="477" h="634">
                <a:moveTo>
                  <a:pt x="477" y="238"/>
                </a:moveTo>
                <a:cubicBezTo>
                  <a:pt x="477" y="346"/>
                  <a:pt x="332" y="539"/>
                  <a:pt x="269" y="619"/>
                </a:cubicBezTo>
                <a:cubicBezTo>
                  <a:pt x="252" y="639"/>
                  <a:pt x="224" y="639"/>
                  <a:pt x="209" y="619"/>
                </a:cubicBezTo>
                <a:cubicBezTo>
                  <a:pt x="145" y="539"/>
                  <a:pt x="0" y="346"/>
                  <a:pt x="0" y="238"/>
                </a:cubicBezTo>
                <a:cubicBezTo>
                  <a:pt x="0" y="106"/>
                  <a:pt x="107" y="0"/>
                  <a:pt x="238" y="0"/>
                </a:cubicBezTo>
                <a:cubicBezTo>
                  <a:pt x="371" y="0"/>
                  <a:pt x="477" y="106"/>
                  <a:pt x="477" y="238"/>
                </a:cubicBezTo>
                <a:close/>
              </a:path>
            </a:pathLst>
          </a:custGeom>
          <a:solidFill>
            <a:srgbClr val="87CEEB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8" name="文本框 327"/>
          <p:cNvSpPr txBox="1"/>
          <p:nvPr/>
        </p:nvSpPr>
        <p:spPr>
          <a:xfrm>
            <a:off x="7353359" y="3783960"/>
            <a:ext cx="2538785" cy="276860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t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atop@atopco.com</a:t>
            </a:r>
            <a:endParaRPr lang="en-US" sz="1350" b="0" u="none" strike="noStrike" dirty="0">
              <a:solidFill>
                <a:schemeClr val="tx1">
                  <a:lumMod val="85000"/>
                  <a:lumOff val="15000"/>
                </a:schemeClr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1" name="文本框 330"/>
          <p:cNvSpPr txBox="1"/>
          <p:nvPr/>
        </p:nvSpPr>
        <p:spPr>
          <a:xfrm>
            <a:off x="4934880" y="5998320"/>
            <a:ext cx="2183739" cy="207749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50" b="0" u="none" strike="noStrike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OpenSans"/>
                <a:cs typeface="Arial" panose="020B0604020202020204" pitchFamily="34" charset="0"/>
              </a:rPr>
              <a:t>Thank You for Your Attention</a:t>
            </a:r>
            <a:endParaRPr lang="en-US" sz="135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53360" y="4258021"/>
            <a:ext cx="3379680" cy="738664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t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Address: No.6 Guangxing South Rd, Jimei District, Xiamen, Fujian Province, China.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33827" y="3508359"/>
            <a:ext cx="3180358" cy="230832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500" b="0" u="none" strike="noStrike" dirty="0">
                <a:solidFill>
                  <a:srgbClr val="228B22"/>
                </a:solidFill>
                <a:effectLst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Professional Beauty &amp; Personal Care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63575" y="1110615"/>
            <a:ext cx="5892800" cy="307340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t">
            <a:spAutoFit/>
          </a:bodyPr>
          <a:lstStyle/>
          <a:p>
            <a:r>
              <a:rPr lang="en-US" sz="2000" b="1" u="none" strike="noStrike" dirty="0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Atop Import and Export Trading Co.,Ltd</a:t>
            </a:r>
            <a:endParaRPr lang="en-US" sz="200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014103" y="1797378"/>
            <a:ext cx="4129336" cy="830997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800" b="1" u="none" strike="noStrike" dirty="0">
                <a:solidFill>
                  <a:srgbClr val="228B22"/>
                </a:solidFill>
                <a:effectLst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Professional Beauty &amp; Personal Care </a:t>
            </a:r>
          </a:p>
          <a:p>
            <a:r>
              <a:rPr lang="en-US" altLang="zh-CN" b="1" dirty="0">
                <a:solidFill>
                  <a:srgbClr val="228B22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Manufacturer</a:t>
            </a:r>
            <a:endParaRPr lang="en-US" altLang="zh-CN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884792" y="2628375"/>
            <a:ext cx="4869621" cy="3436838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Founded in 2000, with 20+ years of profound industry experience in personal care manufacturing</a:t>
            </a:r>
          </a:p>
          <a:p>
            <a:pPr>
              <a:lnSpc>
                <a:spcPts val="2500"/>
              </a:lnSpc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Headquarters in Xiamen, China – a key global trade hub</a:t>
            </a:r>
          </a:p>
          <a:p>
            <a:pPr>
              <a:lnSpc>
                <a:spcPts val="2500"/>
              </a:lnSpc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Two modern complexes (32,000 M²) integrating offices &amp; production facilities</a:t>
            </a:r>
          </a:p>
          <a:p>
            <a:pPr>
              <a:lnSpc>
                <a:spcPts val="2500"/>
              </a:lnSpc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Core focus: Customized ODM/OEM services for personal care &amp; bath products</a:t>
            </a:r>
          </a:p>
          <a:p>
            <a:pPr>
              <a:lnSpc>
                <a:spcPts val="2500"/>
              </a:lnSpc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Trusted by 600+ companies worldwide with long-term partnerships.</a:t>
            </a:r>
          </a:p>
          <a:p>
            <a:endParaRPr lang="en-US" sz="150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 descr="建筑的摆设布局&#10;&#10;AI 生成的内容可能不正确。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46" y="1565280"/>
            <a:ext cx="5964097" cy="44730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任意多边形: 形状 38"/>
          <p:cNvSpPr/>
          <p:nvPr/>
        </p:nvSpPr>
        <p:spPr>
          <a:xfrm>
            <a:off x="609480" y="1447560"/>
            <a:ext cx="38520" cy="343440"/>
          </a:xfrm>
          <a:custGeom>
            <a:avLst/>
            <a:gdLst/>
            <a:ahLst/>
            <a:cxnLst/>
            <a:rect l="0" t="0" r="r" b="b"/>
            <a:pathLst>
              <a:path w="107" h="954">
                <a:moveTo>
                  <a:pt x="0" y="0"/>
                </a:moveTo>
                <a:lnTo>
                  <a:pt x="107" y="0"/>
                </a:lnTo>
                <a:lnTo>
                  <a:pt x="107" y="954"/>
                </a:lnTo>
                <a:lnTo>
                  <a:pt x="0" y="954"/>
                </a:lnTo>
                <a:lnTo>
                  <a:pt x="0" y="0"/>
                </a:lnTo>
                <a:close/>
              </a:path>
            </a:pathLst>
          </a:custGeom>
          <a:solidFill>
            <a:srgbClr val="87CEEB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09480" y="667080"/>
            <a:ext cx="1647190" cy="36893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2400" b="1" u="none" strike="noStrike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About Atop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任意多边形: 形状 40"/>
          <p:cNvSpPr/>
          <p:nvPr/>
        </p:nvSpPr>
        <p:spPr>
          <a:xfrm>
            <a:off x="609480" y="2095200"/>
            <a:ext cx="609840" cy="610200"/>
          </a:xfrm>
          <a:custGeom>
            <a:avLst/>
            <a:gdLst/>
            <a:ahLst/>
            <a:cxnLst/>
            <a:rect l="0" t="0" r="r" b="b"/>
            <a:pathLst>
              <a:path w="1694" h="1695">
                <a:moveTo>
                  <a:pt x="1694" y="848"/>
                </a:moveTo>
                <a:cubicBezTo>
                  <a:pt x="1694" y="876"/>
                  <a:pt x="1693" y="903"/>
                  <a:pt x="1690" y="931"/>
                </a:cubicBezTo>
                <a:cubicBezTo>
                  <a:pt x="1687" y="959"/>
                  <a:pt x="1683" y="986"/>
                  <a:pt x="1678" y="1013"/>
                </a:cubicBezTo>
                <a:cubicBezTo>
                  <a:pt x="1672" y="1040"/>
                  <a:pt x="1666" y="1067"/>
                  <a:pt x="1658" y="1094"/>
                </a:cubicBezTo>
                <a:cubicBezTo>
                  <a:pt x="1650" y="1120"/>
                  <a:pt x="1640" y="1146"/>
                  <a:pt x="1630" y="1172"/>
                </a:cubicBezTo>
                <a:cubicBezTo>
                  <a:pt x="1619" y="1198"/>
                  <a:pt x="1607" y="1223"/>
                  <a:pt x="1594" y="1247"/>
                </a:cubicBezTo>
                <a:cubicBezTo>
                  <a:pt x="1581" y="1272"/>
                  <a:pt x="1567" y="1295"/>
                  <a:pt x="1551" y="1318"/>
                </a:cubicBezTo>
                <a:cubicBezTo>
                  <a:pt x="1536" y="1341"/>
                  <a:pt x="1520" y="1364"/>
                  <a:pt x="1502" y="1385"/>
                </a:cubicBezTo>
                <a:cubicBezTo>
                  <a:pt x="1484" y="1407"/>
                  <a:pt x="1466" y="1427"/>
                  <a:pt x="1446" y="1447"/>
                </a:cubicBezTo>
                <a:cubicBezTo>
                  <a:pt x="1427" y="1466"/>
                  <a:pt x="1406" y="1485"/>
                  <a:pt x="1385" y="1502"/>
                </a:cubicBezTo>
                <a:cubicBezTo>
                  <a:pt x="1363" y="1520"/>
                  <a:pt x="1341" y="1537"/>
                  <a:pt x="1318" y="1552"/>
                </a:cubicBezTo>
                <a:cubicBezTo>
                  <a:pt x="1295" y="1567"/>
                  <a:pt x="1271" y="1582"/>
                  <a:pt x="1247" y="1595"/>
                </a:cubicBezTo>
                <a:cubicBezTo>
                  <a:pt x="1222" y="1608"/>
                  <a:pt x="1197" y="1620"/>
                  <a:pt x="1172" y="1630"/>
                </a:cubicBezTo>
                <a:cubicBezTo>
                  <a:pt x="1146" y="1641"/>
                  <a:pt x="1120" y="1650"/>
                  <a:pt x="1093" y="1658"/>
                </a:cubicBezTo>
                <a:cubicBezTo>
                  <a:pt x="1067" y="1666"/>
                  <a:pt x="1040" y="1673"/>
                  <a:pt x="1013" y="1678"/>
                </a:cubicBezTo>
                <a:cubicBezTo>
                  <a:pt x="985" y="1684"/>
                  <a:pt x="958" y="1688"/>
                  <a:pt x="930" y="1691"/>
                </a:cubicBezTo>
                <a:cubicBezTo>
                  <a:pt x="903" y="1693"/>
                  <a:pt x="875" y="1695"/>
                  <a:pt x="846" y="1695"/>
                </a:cubicBezTo>
                <a:cubicBezTo>
                  <a:pt x="819" y="1695"/>
                  <a:pt x="791" y="1693"/>
                  <a:pt x="764" y="1691"/>
                </a:cubicBezTo>
                <a:cubicBezTo>
                  <a:pt x="736" y="1688"/>
                  <a:pt x="709" y="1684"/>
                  <a:pt x="681" y="1678"/>
                </a:cubicBezTo>
                <a:cubicBezTo>
                  <a:pt x="654" y="1673"/>
                  <a:pt x="627" y="1666"/>
                  <a:pt x="601" y="1658"/>
                </a:cubicBezTo>
                <a:cubicBezTo>
                  <a:pt x="574" y="1650"/>
                  <a:pt x="548" y="1641"/>
                  <a:pt x="522" y="1630"/>
                </a:cubicBezTo>
                <a:cubicBezTo>
                  <a:pt x="497" y="1620"/>
                  <a:pt x="472" y="1608"/>
                  <a:pt x="447" y="1595"/>
                </a:cubicBezTo>
                <a:cubicBezTo>
                  <a:pt x="423" y="1582"/>
                  <a:pt x="399" y="1567"/>
                  <a:pt x="376" y="1552"/>
                </a:cubicBezTo>
                <a:cubicBezTo>
                  <a:pt x="353" y="1537"/>
                  <a:pt x="331" y="1520"/>
                  <a:pt x="309" y="1502"/>
                </a:cubicBezTo>
                <a:cubicBezTo>
                  <a:pt x="288" y="1485"/>
                  <a:pt x="267" y="1466"/>
                  <a:pt x="248" y="1447"/>
                </a:cubicBezTo>
                <a:cubicBezTo>
                  <a:pt x="228" y="1427"/>
                  <a:pt x="210" y="1407"/>
                  <a:pt x="192" y="1385"/>
                </a:cubicBezTo>
                <a:cubicBezTo>
                  <a:pt x="174" y="1364"/>
                  <a:pt x="158" y="1341"/>
                  <a:pt x="143" y="1318"/>
                </a:cubicBezTo>
                <a:cubicBezTo>
                  <a:pt x="127" y="1295"/>
                  <a:pt x="113" y="1272"/>
                  <a:pt x="100" y="1247"/>
                </a:cubicBezTo>
                <a:cubicBezTo>
                  <a:pt x="87" y="1223"/>
                  <a:pt x="75" y="1198"/>
                  <a:pt x="64" y="1172"/>
                </a:cubicBezTo>
                <a:cubicBezTo>
                  <a:pt x="54" y="1146"/>
                  <a:pt x="44" y="1120"/>
                  <a:pt x="36" y="1094"/>
                </a:cubicBezTo>
                <a:cubicBezTo>
                  <a:pt x="28" y="1067"/>
                  <a:pt x="22" y="1040"/>
                  <a:pt x="16" y="1013"/>
                </a:cubicBezTo>
                <a:cubicBezTo>
                  <a:pt x="11" y="986"/>
                  <a:pt x="7" y="959"/>
                  <a:pt x="4" y="931"/>
                </a:cubicBezTo>
                <a:cubicBezTo>
                  <a:pt x="1" y="903"/>
                  <a:pt x="0" y="876"/>
                  <a:pt x="0" y="848"/>
                </a:cubicBezTo>
                <a:cubicBezTo>
                  <a:pt x="0" y="820"/>
                  <a:pt x="1" y="793"/>
                  <a:pt x="4" y="765"/>
                </a:cubicBezTo>
                <a:cubicBezTo>
                  <a:pt x="7" y="737"/>
                  <a:pt x="11" y="710"/>
                  <a:pt x="16" y="683"/>
                </a:cubicBezTo>
                <a:cubicBezTo>
                  <a:pt x="22" y="656"/>
                  <a:pt x="28" y="629"/>
                  <a:pt x="36" y="602"/>
                </a:cubicBezTo>
                <a:cubicBezTo>
                  <a:pt x="44" y="576"/>
                  <a:pt x="54" y="550"/>
                  <a:pt x="64" y="524"/>
                </a:cubicBezTo>
                <a:cubicBezTo>
                  <a:pt x="75" y="498"/>
                  <a:pt x="87" y="473"/>
                  <a:pt x="100" y="449"/>
                </a:cubicBezTo>
                <a:cubicBezTo>
                  <a:pt x="113" y="424"/>
                  <a:pt x="127" y="401"/>
                  <a:pt x="143" y="378"/>
                </a:cubicBezTo>
                <a:cubicBezTo>
                  <a:pt x="158" y="355"/>
                  <a:pt x="174" y="332"/>
                  <a:pt x="192" y="311"/>
                </a:cubicBezTo>
                <a:cubicBezTo>
                  <a:pt x="210" y="289"/>
                  <a:pt x="228" y="269"/>
                  <a:pt x="248" y="249"/>
                </a:cubicBezTo>
                <a:cubicBezTo>
                  <a:pt x="267" y="230"/>
                  <a:pt x="288" y="211"/>
                  <a:pt x="309" y="194"/>
                </a:cubicBezTo>
                <a:cubicBezTo>
                  <a:pt x="331" y="176"/>
                  <a:pt x="353" y="159"/>
                  <a:pt x="376" y="144"/>
                </a:cubicBezTo>
                <a:cubicBezTo>
                  <a:pt x="399" y="129"/>
                  <a:pt x="423" y="114"/>
                  <a:pt x="447" y="100"/>
                </a:cubicBezTo>
                <a:cubicBezTo>
                  <a:pt x="472" y="87"/>
                  <a:pt x="497" y="75"/>
                  <a:pt x="522" y="65"/>
                </a:cubicBezTo>
                <a:cubicBezTo>
                  <a:pt x="548" y="54"/>
                  <a:pt x="574" y="45"/>
                  <a:pt x="601" y="37"/>
                </a:cubicBezTo>
                <a:cubicBezTo>
                  <a:pt x="627" y="29"/>
                  <a:pt x="654" y="22"/>
                  <a:pt x="681" y="17"/>
                </a:cubicBezTo>
                <a:cubicBezTo>
                  <a:pt x="709" y="11"/>
                  <a:pt x="736" y="7"/>
                  <a:pt x="764" y="4"/>
                </a:cubicBezTo>
                <a:cubicBezTo>
                  <a:pt x="791" y="2"/>
                  <a:pt x="819" y="0"/>
                  <a:pt x="846" y="0"/>
                </a:cubicBezTo>
                <a:cubicBezTo>
                  <a:pt x="875" y="0"/>
                  <a:pt x="903" y="2"/>
                  <a:pt x="930" y="4"/>
                </a:cubicBezTo>
                <a:cubicBezTo>
                  <a:pt x="958" y="7"/>
                  <a:pt x="985" y="11"/>
                  <a:pt x="1013" y="17"/>
                </a:cubicBezTo>
                <a:cubicBezTo>
                  <a:pt x="1040" y="22"/>
                  <a:pt x="1067" y="29"/>
                  <a:pt x="1093" y="37"/>
                </a:cubicBezTo>
                <a:cubicBezTo>
                  <a:pt x="1120" y="45"/>
                  <a:pt x="1146" y="54"/>
                  <a:pt x="1172" y="65"/>
                </a:cubicBezTo>
                <a:cubicBezTo>
                  <a:pt x="1197" y="75"/>
                  <a:pt x="1222" y="87"/>
                  <a:pt x="1247" y="100"/>
                </a:cubicBezTo>
                <a:cubicBezTo>
                  <a:pt x="1271" y="114"/>
                  <a:pt x="1295" y="129"/>
                  <a:pt x="1318" y="144"/>
                </a:cubicBezTo>
                <a:cubicBezTo>
                  <a:pt x="1341" y="159"/>
                  <a:pt x="1363" y="176"/>
                  <a:pt x="1385" y="194"/>
                </a:cubicBezTo>
                <a:cubicBezTo>
                  <a:pt x="1406" y="211"/>
                  <a:pt x="1427" y="230"/>
                  <a:pt x="1446" y="249"/>
                </a:cubicBezTo>
                <a:cubicBezTo>
                  <a:pt x="1466" y="269"/>
                  <a:pt x="1484" y="289"/>
                  <a:pt x="1502" y="311"/>
                </a:cubicBezTo>
                <a:cubicBezTo>
                  <a:pt x="1520" y="332"/>
                  <a:pt x="1536" y="355"/>
                  <a:pt x="1551" y="378"/>
                </a:cubicBezTo>
                <a:cubicBezTo>
                  <a:pt x="1567" y="401"/>
                  <a:pt x="1581" y="424"/>
                  <a:pt x="1594" y="449"/>
                </a:cubicBezTo>
                <a:cubicBezTo>
                  <a:pt x="1607" y="473"/>
                  <a:pt x="1619" y="498"/>
                  <a:pt x="1630" y="524"/>
                </a:cubicBezTo>
                <a:cubicBezTo>
                  <a:pt x="1640" y="550"/>
                  <a:pt x="1650" y="576"/>
                  <a:pt x="1658" y="602"/>
                </a:cubicBezTo>
                <a:cubicBezTo>
                  <a:pt x="1666" y="629"/>
                  <a:pt x="1672" y="656"/>
                  <a:pt x="1678" y="683"/>
                </a:cubicBezTo>
                <a:cubicBezTo>
                  <a:pt x="1683" y="710"/>
                  <a:pt x="1687" y="737"/>
                  <a:pt x="1690" y="765"/>
                </a:cubicBezTo>
                <a:cubicBezTo>
                  <a:pt x="1693" y="793"/>
                  <a:pt x="1694" y="820"/>
                  <a:pt x="1694" y="848"/>
                </a:cubicBezTo>
                <a:close/>
              </a:path>
            </a:pathLst>
          </a:custGeom>
          <a:solidFill>
            <a:srgbClr val="87CEEB">
              <a:alpha val="2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任意多边形: 形状 41"/>
          <p:cNvSpPr/>
          <p:nvPr/>
        </p:nvSpPr>
        <p:spPr>
          <a:xfrm>
            <a:off x="819000" y="2285640"/>
            <a:ext cx="200520" cy="229320"/>
          </a:xfrm>
          <a:custGeom>
            <a:avLst/>
            <a:gdLst/>
            <a:ahLst/>
            <a:cxnLst/>
            <a:rect l="0" t="0" r="r" b="b"/>
            <a:pathLst>
              <a:path w="557" h="637">
                <a:moveTo>
                  <a:pt x="79" y="40"/>
                </a:moveTo>
                <a:cubicBezTo>
                  <a:pt x="79" y="18"/>
                  <a:pt x="62" y="0"/>
                  <a:pt x="40" y="0"/>
                </a:cubicBezTo>
                <a:cubicBezTo>
                  <a:pt x="18" y="0"/>
                  <a:pt x="0" y="18"/>
                  <a:pt x="0" y="40"/>
                </a:cubicBezTo>
                <a:lnTo>
                  <a:pt x="0" y="80"/>
                </a:lnTo>
                <a:lnTo>
                  <a:pt x="0" y="458"/>
                </a:lnTo>
                <a:lnTo>
                  <a:pt x="0" y="598"/>
                </a:lnTo>
                <a:cubicBezTo>
                  <a:pt x="0" y="620"/>
                  <a:pt x="18" y="637"/>
                  <a:pt x="40" y="637"/>
                </a:cubicBezTo>
                <a:cubicBezTo>
                  <a:pt x="62" y="637"/>
                  <a:pt x="79" y="620"/>
                  <a:pt x="79" y="598"/>
                </a:cubicBezTo>
                <a:lnTo>
                  <a:pt x="79" y="438"/>
                </a:lnTo>
                <a:lnTo>
                  <a:pt x="159" y="418"/>
                </a:lnTo>
                <a:cubicBezTo>
                  <a:pt x="210" y="405"/>
                  <a:pt x="265" y="411"/>
                  <a:pt x="312" y="435"/>
                </a:cubicBezTo>
                <a:cubicBezTo>
                  <a:pt x="367" y="462"/>
                  <a:pt x="430" y="465"/>
                  <a:pt x="488" y="444"/>
                </a:cubicBezTo>
                <a:lnTo>
                  <a:pt x="531" y="428"/>
                </a:lnTo>
                <a:cubicBezTo>
                  <a:pt x="546" y="422"/>
                  <a:pt x="557" y="407"/>
                  <a:pt x="557" y="391"/>
                </a:cubicBezTo>
                <a:lnTo>
                  <a:pt x="557" y="82"/>
                </a:lnTo>
                <a:cubicBezTo>
                  <a:pt x="557" y="54"/>
                  <a:pt x="527" y="35"/>
                  <a:pt x="501" y="48"/>
                </a:cubicBezTo>
                <a:lnTo>
                  <a:pt x="489" y="54"/>
                </a:lnTo>
                <a:cubicBezTo>
                  <a:pt x="432" y="83"/>
                  <a:pt x="364" y="83"/>
                  <a:pt x="307" y="54"/>
                </a:cubicBezTo>
                <a:cubicBezTo>
                  <a:pt x="263" y="32"/>
                  <a:pt x="212" y="27"/>
                  <a:pt x="165" y="38"/>
                </a:cubicBezTo>
                <a:lnTo>
                  <a:pt x="79" y="60"/>
                </a:lnTo>
                <a:lnTo>
                  <a:pt x="79" y="40"/>
                </a:lnTo>
                <a:close/>
              </a:path>
            </a:pathLst>
          </a:custGeom>
          <a:solidFill>
            <a:srgbClr val="87CEEB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99920" y="1475280"/>
            <a:ext cx="2107960" cy="276999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t">
            <a:spAutoFit/>
          </a:bodyPr>
          <a:lstStyle/>
          <a:p>
            <a:r>
              <a:rPr lang="en-US" altLang="zh-CN" sz="1800" b="0" u="none" strike="noStrike" dirty="0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WenQuanYiZenHei"/>
                <a:cs typeface="Arial" panose="020B0604020202020204" pitchFamily="34" charset="0"/>
              </a:rPr>
              <a:t>Company History</a:t>
            </a: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409760" y="2123280"/>
            <a:ext cx="429605" cy="230832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500" b="1" u="none" strike="noStrike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2000</a:t>
            </a:r>
            <a:endParaRPr lang="en-US" sz="15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2133720" y="1954496"/>
            <a:ext cx="2812680" cy="738664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t">
            <a:spAutoFit/>
          </a:bodyPr>
          <a:lstStyle/>
          <a:p>
            <a:r>
              <a:rPr lang="en-US" altLang="zh-CN" sz="1200" b="0" u="none" strike="noStrike" dirty="0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WenQuanYiZenHei"/>
                <a:cs typeface="Arial" panose="020B0604020202020204" pitchFamily="34" charset="0"/>
              </a:rPr>
              <a:t>Our company was founded in 2000. In the initial stage, we mainly engaged in OEM production and export of soap petals and bar soap products.</a:t>
            </a:r>
            <a:endParaRPr lang="en-US" sz="120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任意多边形: 形状 47"/>
          <p:cNvSpPr/>
          <p:nvPr/>
        </p:nvSpPr>
        <p:spPr>
          <a:xfrm>
            <a:off x="609480" y="3009600"/>
            <a:ext cx="609840" cy="610200"/>
          </a:xfrm>
          <a:custGeom>
            <a:avLst/>
            <a:gdLst/>
            <a:ahLst/>
            <a:cxnLst/>
            <a:rect l="0" t="0" r="r" b="b"/>
            <a:pathLst>
              <a:path w="1694" h="1695">
                <a:moveTo>
                  <a:pt x="1694" y="847"/>
                </a:moveTo>
                <a:cubicBezTo>
                  <a:pt x="1694" y="875"/>
                  <a:pt x="1693" y="902"/>
                  <a:pt x="1690" y="930"/>
                </a:cubicBezTo>
                <a:cubicBezTo>
                  <a:pt x="1687" y="959"/>
                  <a:pt x="1683" y="986"/>
                  <a:pt x="1678" y="1013"/>
                </a:cubicBezTo>
                <a:cubicBezTo>
                  <a:pt x="1672" y="1040"/>
                  <a:pt x="1666" y="1067"/>
                  <a:pt x="1658" y="1094"/>
                </a:cubicBezTo>
                <a:cubicBezTo>
                  <a:pt x="1650" y="1120"/>
                  <a:pt x="1640" y="1146"/>
                  <a:pt x="1630" y="1172"/>
                </a:cubicBezTo>
                <a:cubicBezTo>
                  <a:pt x="1619" y="1198"/>
                  <a:pt x="1607" y="1223"/>
                  <a:pt x="1594" y="1247"/>
                </a:cubicBezTo>
                <a:cubicBezTo>
                  <a:pt x="1581" y="1272"/>
                  <a:pt x="1567" y="1295"/>
                  <a:pt x="1551" y="1318"/>
                </a:cubicBezTo>
                <a:cubicBezTo>
                  <a:pt x="1536" y="1341"/>
                  <a:pt x="1520" y="1364"/>
                  <a:pt x="1502" y="1385"/>
                </a:cubicBezTo>
                <a:cubicBezTo>
                  <a:pt x="1484" y="1407"/>
                  <a:pt x="1466" y="1427"/>
                  <a:pt x="1446" y="1447"/>
                </a:cubicBezTo>
                <a:cubicBezTo>
                  <a:pt x="1427" y="1466"/>
                  <a:pt x="1406" y="1485"/>
                  <a:pt x="1385" y="1502"/>
                </a:cubicBezTo>
                <a:cubicBezTo>
                  <a:pt x="1363" y="1520"/>
                  <a:pt x="1341" y="1537"/>
                  <a:pt x="1318" y="1552"/>
                </a:cubicBezTo>
                <a:cubicBezTo>
                  <a:pt x="1295" y="1567"/>
                  <a:pt x="1271" y="1582"/>
                  <a:pt x="1247" y="1595"/>
                </a:cubicBezTo>
                <a:cubicBezTo>
                  <a:pt x="1222" y="1608"/>
                  <a:pt x="1197" y="1620"/>
                  <a:pt x="1172" y="1630"/>
                </a:cubicBezTo>
                <a:cubicBezTo>
                  <a:pt x="1146" y="1641"/>
                  <a:pt x="1120" y="1650"/>
                  <a:pt x="1093" y="1658"/>
                </a:cubicBezTo>
                <a:cubicBezTo>
                  <a:pt x="1067" y="1666"/>
                  <a:pt x="1040" y="1673"/>
                  <a:pt x="1013" y="1678"/>
                </a:cubicBezTo>
                <a:cubicBezTo>
                  <a:pt x="985" y="1684"/>
                  <a:pt x="958" y="1688"/>
                  <a:pt x="930" y="1691"/>
                </a:cubicBezTo>
                <a:cubicBezTo>
                  <a:pt x="903" y="1693"/>
                  <a:pt x="875" y="1695"/>
                  <a:pt x="846" y="1695"/>
                </a:cubicBezTo>
                <a:cubicBezTo>
                  <a:pt x="819" y="1695"/>
                  <a:pt x="791" y="1693"/>
                  <a:pt x="764" y="1691"/>
                </a:cubicBezTo>
                <a:cubicBezTo>
                  <a:pt x="736" y="1688"/>
                  <a:pt x="709" y="1684"/>
                  <a:pt x="681" y="1678"/>
                </a:cubicBezTo>
                <a:cubicBezTo>
                  <a:pt x="654" y="1673"/>
                  <a:pt x="627" y="1666"/>
                  <a:pt x="601" y="1658"/>
                </a:cubicBezTo>
                <a:cubicBezTo>
                  <a:pt x="574" y="1650"/>
                  <a:pt x="548" y="1641"/>
                  <a:pt x="522" y="1630"/>
                </a:cubicBezTo>
                <a:cubicBezTo>
                  <a:pt x="497" y="1620"/>
                  <a:pt x="472" y="1608"/>
                  <a:pt x="447" y="1595"/>
                </a:cubicBezTo>
                <a:cubicBezTo>
                  <a:pt x="423" y="1582"/>
                  <a:pt x="399" y="1567"/>
                  <a:pt x="376" y="1552"/>
                </a:cubicBezTo>
                <a:cubicBezTo>
                  <a:pt x="353" y="1537"/>
                  <a:pt x="331" y="1520"/>
                  <a:pt x="309" y="1502"/>
                </a:cubicBezTo>
                <a:cubicBezTo>
                  <a:pt x="288" y="1485"/>
                  <a:pt x="267" y="1466"/>
                  <a:pt x="248" y="1447"/>
                </a:cubicBezTo>
                <a:cubicBezTo>
                  <a:pt x="228" y="1427"/>
                  <a:pt x="210" y="1407"/>
                  <a:pt x="192" y="1385"/>
                </a:cubicBezTo>
                <a:cubicBezTo>
                  <a:pt x="174" y="1364"/>
                  <a:pt x="158" y="1341"/>
                  <a:pt x="143" y="1318"/>
                </a:cubicBezTo>
                <a:cubicBezTo>
                  <a:pt x="127" y="1295"/>
                  <a:pt x="113" y="1272"/>
                  <a:pt x="100" y="1247"/>
                </a:cubicBezTo>
                <a:cubicBezTo>
                  <a:pt x="87" y="1223"/>
                  <a:pt x="75" y="1198"/>
                  <a:pt x="64" y="1172"/>
                </a:cubicBezTo>
                <a:cubicBezTo>
                  <a:pt x="54" y="1146"/>
                  <a:pt x="44" y="1120"/>
                  <a:pt x="36" y="1094"/>
                </a:cubicBezTo>
                <a:cubicBezTo>
                  <a:pt x="28" y="1067"/>
                  <a:pt x="22" y="1040"/>
                  <a:pt x="16" y="1013"/>
                </a:cubicBezTo>
                <a:cubicBezTo>
                  <a:pt x="11" y="986"/>
                  <a:pt x="7" y="959"/>
                  <a:pt x="4" y="930"/>
                </a:cubicBezTo>
                <a:cubicBezTo>
                  <a:pt x="1" y="902"/>
                  <a:pt x="0" y="875"/>
                  <a:pt x="0" y="847"/>
                </a:cubicBezTo>
                <a:cubicBezTo>
                  <a:pt x="0" y="819"/>
                  <a:pt x="1" y="792"/>
                  <a:pt x="4" y="764"/>
                </a:cubicBezTo>
                <a:cubicBezTo>
                  <a:pt x="7" y="736"/>
                  <a:pt x="11" y="709"/>
                  <a:pt x="16" y="682"/>
                </a:cubicBezTo>
                <a:cubicBezTo>
                  <a:pt x="22" y="655"/>
                  <a:pt x="28" y="628"/>
                  <a:pt x="36" y="601"/>
                </a:cubicBezTo>
                <a:cubicBezTo>
                  <a:pt x="44" y="575"/>
                  <a:pt x="54" y="549"/>
                  <a:pt x="64" y="523"/>
                </a:cubicBezTo>
                <a:cubicBezTo>
                  <a:pt x="75" y="497"/>
                  <a:pt x="87" y="472"/>
                  <a:pt x="100" y="448"/>
                </a:cubicBezTo>
                <a:cubicBezTo>
                  <a:pt x="113" y="423"/>
                  <a:pt x="127" y="400"/>
                  <a:pt x="143" y="377"/>
                </a:cubicBezTo>
                <a:cubicBezTo>
                  <a:pt x="158" y="354"/>
                  <a:pt x="174" y="331"/>
                  <a:pt x="192" y="310"/>
                </a:cubicBezTo>
                <a:cubicBezTo>
                  <a:pt x="210" y="288"/>
                  <a:pt x="228" y="268"/>
                  <a:pt x="248" y="248"/>
                </a:cubicBezTo>
                <a:cubicBezTo>
                  <a:pt x="267" y="229"/>
                  <a:pt x="288" y="210"/>
                  <a:pt x="309" y="193"/>
                </a:cubicBezTo>
                <a:cubicBezTo>
                  <a:pt x="331" y="175"/>
                  <a:pt x="353" y="158"/>
                  <a:pt x="376" y="143"/>
                </a:cubicBezTo>
                <a:cubicBezTo>
                  <a:pt x="399" y="128"/>
                  <a:pt x="423" y="113"/>
                  <a:pt x="447" y="100"/>
                </a:cubicBezTo>
                <a:cubicBezTo>
                  <a:pt x="472" y="87"/>
                  <a:pt x="497" y="75"/>
                  <a:pt x="522" y="65"/>
                </a:cubicBezTo>
                <a:cubicBezTo>
                  <a:pt x="548" y="54"/>
                  <a:pt x="574" y="45"/>
                  <a:pt x="601" y="37"/>
                </a:cubicBezTo>
                <a:cubicBezTo>
                  <a:pt x="627" y="29"/>
                  <a:pt x="654" y="22"/>
                  <a:pt x="681" y="17"/>
                </a:cubicBezTo>
                <a:cubicBezTo>
                  <a:pt x="709" y="11"/>
                  <a:pt x="736" y="7"/>
                  <a:pt x="764" y="4"/>
                </a:cubicBezTo>
                <a:cubicBezTo>
                  <a:pt x="791" y="2"/>
                  <a:pt x="819" y="0"/>
                  <a:pt x="846" y="0"/>
                </a:cubicBezTo>
                <a:cubicBezTo>
                  <a:pt x="875" y="0"/>
                  <a:pt x="903" y="2"/>
                  <a:pt x="930" y="4"/>
                </a:cubicBezTo>
                <a:cubicBezTo>
                  <a:pt x="958" y="7"/>
                  <a:pt x="985" y="11"/>
                  <a:pt x="1013" y="17"/>
                </a:cubicBezTo>
                <a:cubicBezTo>
                  <a:pt x="1040" y="22"/>
                  <a:pt x="1067" y="29"/>
                  <a:pt x="1093" y="37"/>
                </a:cubicBezTo>
                <a:cubicBezTo>
                  <a:pt x="1120" y="45"/>
                  <a:pt x="1146" y="54"/>
                  <a:pt x="1172" y="65"/>
                </a:cubicBezTo>
                <a:cubicBezTo>
                  <a:pt x="1197" y="75"/>
                  <a:pt x="1222" y="87"/>
                  <a:pt x="1247" y="100"/>
                </a:cubicBezTo>
                <a:cubicBezTo>
                  <a:pt x="1271" y="113"/>
                  <a:pt x="1295" y="128"/>
                  <a:pt x="1318" y="143"/>
                </a:cubicBezTo>
                <a:cubicBezTo>
                  <a:pt x="1341" y="158"/>
                  <a:pt x="1363" y="175"/>
                  <a:pt x="1385" y="193"/>
                </a:cubicBezTo>
                <a:cubicBezTo>
                  <a:pt x="1406" y="210"/>
                  <a:pt x="1427" y="229"/>
                  <a:pt x="1446" y="248"/>
                </a:cubicBezTo>
                <a:cubicBezTo>
                  <a:pt x="1466" y="268"/>
                  <a:pt x="1484" y="288"/>
                  <a:pt x="1502" y="310"/>
                </a:cubicBezTo>
                <a:cubicBezTo>
                  <a:pt x="1520" y="331"/>
                  <a:pt x="1536" y="354"/>
                  <a:pt x="1551" y="377"/>
                </a:cubicBezTo>
                <a:cubicBezTo>
                  <a:pt x="1567" y="400"/>
                  <a:pt x="1581" y="423"/>
                  <a:pt x="1594" y="448"/>
                </a:cubicBezTo>
                <a:cubicBezTo>
                  <a:pt x="1607" y="472"/>
                  <a:pt x="1619" y="497"/>
                  <a:pt x="1630" y="523"/>
                </a:cubicBezTo>
                <a:cubicBezTo>
                  <a:pt x="1640" y="549"/>
                  <a:pt x="1650" y="575"/>
                  <a:pt x="1658" y="601"/>
                </a:cubicBezTo>
                <a:cubicBezTo>
                  <a:pt x="1666" y="628"/>
                  <a:pt x="1672" y="655"/>
                  <a:pt x="1678" y="682"/>
                </a:cubicBezTo>
                <a:cubicBezTo>
                  <a:pt x="1683" y="709"/>
                  <a:pt x="1687" y="736"/>
                  <a:pt x="1690" y="764"/>
                </a:cubicBezTo>
                <a:cubicBezTo>
                  <a:pt x="1693" y="792"/>
                  <a:pt x="1694" y="819"/>
                  <a:pt x="1694" y="847"/>
                </a:cubicBezTo>
                <a:close/>
              </a:path>
            </a:pathLst>
          </a:custGeom>
          <a:solidFill>
            <a:srgbClr val="87CEEB">
              <a:alpha val="2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任意多边形: 形状 48"/>
          <p:cNvSpPr/>
          <p:nvPr/>
        </p:nvSpPr>
        <p:spPr>
          <a:xfrm>
            <a:off x="803880" y="3204000"/>
            <a:ext cx="221040" cy="221400"/>
          </a:xfrm>
          <a:custGeom>
            <a:avLst/>
            <a:gdLst/>
            <a:ahLst/>
            <a:cxnLst/>
            <a:rect l="0" t="0" r="r" b="b"/>
            <a:pathLst>
              <a:path w="614" h="615">
                <a:moveTo>
                  <a:pt x="183" y="545"/>
                </a:moveTo>
                <a:lnTo>
                  <a:pt x="167" y="581"/>
                </a:lnTo>
                <a:cubicBezTo>
                  <a:pt x="144" y="570"/>
                  <a:pt x="123" y="555"/>
                  <a:pt x="104" y="538"/>
                </a:cubicBezTo>
                <a:lnTo>
                  <a:pt x="132" y="510"/>
                </a:lnTo>
                <a:cubicBezTo>
                  <a:pt x="147" y="523"/>
                  <a:pt x="164" y="535"/>
                  <a:pt x="183" y="545"/>
                </a:cubicBezTo>
                <a:moveTo>
                  <a:pt x="39" y="327"/>
                </a:moveTo>
                <a:lnTo>
                  <a:pt x="0" y="327"/>
                </a:lnTo>
                <a:cubicBezTo>
                  <a:pt x="1" y="353"/>
                  <a:pt x="6" y="379"/>
                  <a:pt x="14" y="403"/>
                </a:cubicBezTo>
                <a:lnTo>
                  <a:pt x="51" y="388"/>
                </a:lnTo>
                <a:cubicBezTo>
                  <a:pt x="45" y="368"/>
                  <a:pt x="41" y="348"/>
                  <a:pt x="39" y="327"/>
                </a:cubicBezTo>
                <a:moveTo>
                  <a:pt x="39" y="287"/>
                </a:moveTo>
                <a:cubicBezTo>
                  <a:pt x="41" y="264"/>
                  <a:pt x="46" y="241"/>
                  <a:pt x="53" y="220"/>
                </a:cubicBezTo>
                <a:lnTo>
                  <a:pt x="17" y="204"/>
                </a:lnTo>
                <a:cubicBezTo>
                  <a:pt x="7" y="230"/>
                  <a:pt x="1" y="258"/>
                  <a:pt x="0" y="287"/>
                </a:cubicBezTo>
                <a:lnTo>
                  <a:pt x="39" y="287"/>
                </a:lnTo>
                <a:moveTo>
                  <a:pt x="69" y="184"/>
                </a:moveTo>
                <a:cubicBezTo>
                  <a:pt x="78" y="165"/>
                  <a:pt x="90" y="148"/>
                  <a:pt x="104" y="132"/>
                </a:cubicBezTo>
                <a:lnTo>
                  <a:pt x="75" y="104"/>
                </a:lnTo>
                <a:cubicBezTo>
                  <a:pt x="58" y="123"/>
                  <a:pt x="44" y="145"/>
                  <a:pt x="32" y="168"/>
                </a:cubicBezTo>
                <a:lnTo>
                  <a:pt x="69" y="184"/>
                </a:lnTo>
                <a:moveTo>
                  <a:pt x="481" y="510"/>
                </a:moveTo>
                <a:cubicBezTo>
                  <a:pt x="464" y="525"/>
                  <a:pt x="445" y="538"/>
                  <a:pt x="424" y="548"/>
                </a:cubicBezTo>
                <a:lnTo>
                  <a:pt x="439" y="585"/>
                </a:lnTo>
                <a:cubicBezTo>
                  <a:pt x="465" y="572"/>
                  <a:pt x="488" y="557"/>
                  <a:pt x="510" y="538"/>
                </a:cubicBezTo>
                <a:lnTo>
                  <a:pt x="481" y="510"/>
                </a:lnTo>
                <a:moveTo>
                  <a:pt x="132" y="104"/>
                </a:moveTo>
                <a:cubicBezTo>
                  <a:pt x="149" y="89"/>
                  <a:pt x="168" y="76"/>
                  <a:pt x="189" y="66"/>
                </a:cubicBezTo>
                <a:lnTo>
                  <a:pt x="174" y="29"/>
                </a:lnTo>
                <a:cubicBezTo>
                  <a:pt x="148" y="42"/>
                  <a:pt x="125" y="57"/>
                  <a:pt x="104" y="76"/>
                </a:cubicBezTo>
                <a:lnTo>
                  <a:pt x="132" y="104"/>
                </a:lnTo>
                <a:moveTo>
                  <a:pt x="545" y="430"/>
                </a:moveTo>
                <a:cubicBezTo>
                  <a:pt x="536" y="449"/>
                  <a:pt x="523" y="466"/>
                  <a:pt x="509" y="482"/>
                </a:cubicBezTo>
                <a:lnTo>
                  <a:pt x="539" y="510"/>
                </a:lnTo>
                <a:cubicBezTo>
                  <a:pt x="556" y="491"/>
                  <a:pt x="570" y="469"/>
                  <a:pt x="582" y="446"/>
                </a:cubicBezTo>
                <a:lnTo>
                  <a:pt x="545" y="430"/>
                </a:lnTo>
                <a:moveTo>
                  <a:pt x="575" y="327"/>
                </a:moveTo>
                <a:cubicBezTo>
                  <a:pt x="573" y="350"/>
                  <a:pt x="568" y="373"/>
                  <a:pt x="561" y="394"/>
                </a:cubicBezTo>
                <a:lnTo>
                  <a:pt x="597" y="410"/>
                </a:lnTo>
                <a:cubicBezTo>
                  <a:pt x="607" y="383"/>
                  <a:pt x="613" y="356"/>
                  <a:pt x="614" y="327"/>
                </a:cubicBezTo>
                <a:lnTo>
                  <a:pt x="575" y="327"/>
                </a:lnTo>
                <a:moveTo>
                  <a:pt x="387" y="562"/>
                </a:moveTo>
                <a:cubicBezTo>
                  <a:pt x="368" y="569"/>
                  <a:pt x="347" y="573"/>
                  <a:pt x="326" y="574"/>
                </a:cubicBezTo>
                <a:lnTo>
                  <a:pt x="326" y="615"/>
                </a:lnTo>
                <a:cubicBezTo>
                  <a:pt x="353" y="613"/>
                  <a:pt x="378" y="608"/>
                  <a:pt x="402" y="599"/>
                </a:cubicBezTo>
                <a:lnTo>
                  <a:pt x="387" y="562"/>
                </a:lnTo>
                <a:moveTo>
                  <a:pt x="287" y="574"/>
                </a:moveTo>
                <a:cubicBezTo>
                  <a:pt x="263" y="572"/>
                  <a:pt x="241" y="568"/>
                  <a:pt x="220" y="560"/>
                </a:cubicBezTo>
                <a:lnTo>
                  <a:pt x="204" y="597"/>
                </a:lnTo>
                <a:cubicBezTo>
                  <a:pt x="230" y="607"/>
                  <a:pt x="258" y="613"/>
                  <a:pt x="287" y="615"/>
                </a:cubicBezTo>
                <a:lnTo>
                  <a:pt x="287" y="574"/>
                </a:lnTo>
                <a:moveTo>
                  <a:pt x="563" y="226"/>
                </a:moveTo>
                <a:cubicBezTo>
                  <a:pt x="569" y="246"/>
                  <a:pt x="573" y="266"/>
                  <a:pt x="575" y="287"/>
                </a:cubicBezTo>
                <a:lnTo>
                  <a:pt x="614" y="287"/>
                </a:lnTo>
                <a:cubicBezTo>
                  <a:pt x="613" y="261"/>
                  <a:pt x="608" y="235"/>
                  <a:pt x="600" y="211"/>
                </a:cubicBezTo>
                <a:lnTo>
                  <a:pt x="563" y="226"/>
                </a:lnTo>
                <a:moveTo>
                  <a:pt x="104" y="482"/>
                </a:moveTo>
                <a:cubicBezTo>
                  <a:pt x="89" y="465"/>
                  <a:pt x="76" y="445"/>
                  <a:pt x="66" y="425"/>
                </a:cubicBezTo>
                <a:lnTo>
                  <a:pt x="29" y="439"/>
                </a:lnTo>
                <a:cubicBezTo>
                  <a:pt x="41" y="465"/>
                  <a:pt x="57" y="489"/>
                  <a:pt x="76" y="510"/>
                </a:cubicBezTo>
                <a:lnTo>
                  <a:pt x="104" y="482"/>
                </a:lnTo>
                <a:moveTo>
                  <a:pt x="326" y="40"/>
                </a:moveTo>
                <a:cubicBezTo>
                  <a:pt x="350" y="42"/>
                  <a:pt x="372" y="46"/>
                  <a:pt x="393" y="54"/>
                </a:cubicBezTo>
                <a:lnTo>
                  <a:pt x="409" y="17"/>
                </a:lnTo>
                <a:cubicBezTo>
                  <a:pt x="383" y="8"/>
                  <a:pt x="355" y="2"/>
                  <a:pt x="326" y="0"/>
                </a:cubicBezTo>
                <a:lnTo>
                  <a:pt x="326" y="40"/>
                </a:lnTo>
                <a:moveTo>
                  <a:pt x="226" y="52"/>
                </a:moveTo>
                <a:cubicBezTo>
                  <a:pt x="245" y="45"/>
                  <a:pt x="266" y="41"/>
                  <a:pt x="287" y="40"/>
                </a:cubicBezTo>
                <a:lnTo>
                  <a:pt x="287" y="0"/>
                </a:lnTo>
                <a:cubicBezTo>
                  <a:pt x="260" y="2"/>
                  <a:pt x="235" y="7"/>
                  <a:pt x="211" y="15"/>
                </a:cubicBezTo>
                <a:lnTo>
                  <a:pt x="226" y="52"/>
                </a:lnTo>
                <a:moveTo>
                  <a:pt x="539" y="104"/>
                </a:moveTo>
                <a:lnTo>
                  <a:pt x="509" y="132"/>
                </a:lnTo>
                <a:cubicBezTo>
                  <a:pt x="524" y="149"/>
                  <a:pt x="538" y="169"/>
                  <a:pt x="548" y="189"/>
                </a:cubicBezTo>
                <a:lnTo>
                  <a:pt x="585" y="175"/>
                </a:lnTo>
                <a:cubicBezTo>
                  <a:pt x="573" y="149"/>
                  <a:pt x="557" y="125"/>
                  <a:pt x="539" y="104"/>
                </a:cubicBezTo>
                <a:moveTo>
                  <a:pt x="481" y="104"/>
                </a:moveTo>
                <a:lnTo>
                  <a:pt x="510" y="76"/>
                </a:lnTo>
                <a:cubicBezTo>
                  <a:pt x="490" y="59"/>
                  <a:pt x="469" y="44"/>
                  <a:pt x="446" y="33"/>
                </a:cubicBezTo>
                <a:lnTo>
                  <a:pt x="430" y="69"/>
                </a:lnTo>
                <a:cubicBezTo>
                  <a:pt x="448" y="79"/>
                  <a:pt x="466" y="91"/>
                  <a:pt x="481" y="104"/>
                </a:cubicBezTo>
                <a:close/>
              </a:path>
            </a:pathLst>
          </a:custGeom>
          <a:solidFill>
            <a:srgbClr val="87CEEB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任意多边形: 形状 49"/>
          <p:cNvSpPr/>
          <p:nvPr/>
        </p:nvSpPr>
        <p:spPr>
          <a:xfrm>
            <a:off x="905400" y="3353760"/>
            <a:ext cx="18000" cy="18360"/>
          </a:xfrm>
          <a:custGeom>
            <a:avLst/>
            <a:gdLst/>
            <a:ahLst/>
            <a:cxnLst/>
            <a:rect l="0" t="0" r="r" b="b"/>
            <a:pathLst>
              <a:path w="50" h="51">
                <a:moveTo>
                  <a:pt x="50" y="26"/>
                </a:moveTo>
                <a:cubicBezTo>
                  <a:pt x="50" y="33"/>
                  <a:pt x="48" y="39"/>
                  <a:pt x="43" y="43"/>
                </a:cubicBezTo>
                <a:cubicBezTo>
                  <a:pt x="38" y="48"/>
                  <a:pt x="32" y="51"/>
                  <a:pt x="25" y="51"/>
                </a:cubicBezTo>
                <a:cubicBezTo>
                  <a:pt x="19" y="51"/>
                  <a:pt x="13" y="48"/>
                  <a:pt x="7" y="43"/>
                </a:cubicBezTo>
                <a:cubicBezTo>
                  <a:pt x="2" y="39"/>
                  <a:pt x="0" y="33"/>
                  <a:pt x="0" y="26"/>
                </a:cubicBezTo>
                <a:cubicBezTo>
                  <a:pt x="0" y="18"/>
                  <a:pt x="2" y="12"/>
                  <a:pt x="7" y="8"/>
                </a:cubicBezTo>
                <a:cubicBezTo>
                  <a:pt x="13" y="3"/>
                  <a:pt x="19" y="0"/>
                  <a:pt x="25" y="0"/>
                </a:cubicBezTo>
                <a:cubicBezTo>
                  <a:pt x="32" y="0"/>
                  <a:pt x="38" y="3"/>
                  <a:pt x="43" y="8"/>
                </a:cubicBezTo>
                <a:cubicBezTo>
                  <a:pt x="48" y="12"/>
                  <a:pt x="50" y="18"/>
                  <a:pt x="50" y="26"/>
                </a:cubicBezTo>
                <a:close/>
              </a:path>
            </a:pathLst>
          </a:custGeom>
          <a:solidFill>
            <a:srgbClr val="87CEEB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任意多边形: 形状 50"/>
          <p:cNvSpPr/>
          <p:nvPr/>
        </p:nvSpPr>
        <p:spPr>
          <a:xfrm>
            <a:off x="872280" y="3250080"/>
            <a:ext cx="85680" cy="89640"/>
          </a:xfrm>
          <a:custGeom>
            <a:avLst/>
            <a:gdLst/>
            <a:ahLst/>
            <a:cxnLst/>
            <a:rect l="0" t="0" r="r" b="b"/>
            <a:pathLst>
              <a:path w="238" h="249">
                <a:moveTo>
                  <a:pt x="127" y="249"/>
                </a:moveTo>
                <a:lnTo>
                  <a:pt x="107" y="249"/>
                </a:lnTo>
                <a:cubicBezTo>
                  <a:pt x="99" y="249"/>
                  <a:pt x="92" y="243"/>
                  <a:pt x="92" y="235"/>
                </a:cubicBezTo>
                <a:cubicBezTo>
                  <a:pt x="92" y="147"/>
                  <a:pt x="188" y="155"/>
                  <a:pt x="188" y="101"/>
                </a:cubicBezTo>
                <a:cubicBezTo>
                  <a:pt x="188" y="76"/>
                  <a:pt x="166" y="51"/>
                  <a:pt x="117" y="51"/>
                </a:cubicBezTo>
                <a:cubicBezTo>
                  <a:pt x="81" y="51"/>
                  <a:pt x="61" y="63"/>
                  <a:pt x="43" y="87"/>
                </a:cubicBezTo>
                <a:cubicBezTo>
                  <a:pt x="38" y="93"/>
                  <a:pt x="29" y="94"/>
                  <a:pt x="23" y="90"/>
                </a:cubicBezTo>
                <a:lnTo>
                  <a:pt x="6" y="78"/>
                </a:lnTo>
                <a:cubicBezTo>
                  <a:pt x="-1" y="73"/>
                  <a:pt x="-2" y="64"/>
                  <a:pt x="3" y="57"/>
                </a:cubicBezTo>
                <a:cubicBezTo>
                  <a:pt x="29" y="22"/>
                  <a:pt x="61" y="0"/>
                  <a:pt x="117" y="0"/>
                </a:cubicBezTo>
                <a:cubicBezTo>
                  <a:pt x="182" y="0"/>
                  <a:pt x="238" y="38"/>
                  <a:pt x="238" y="101"/>
                </a:cubicBezTo>
                <a:cubicBezTo>
                  <a:pt x="238" y="185"/>
                  <a:pt x="142" y="180"/>
                  <a:pt x="142" y="235"/>
                </a:cubicBezTo>
                <a:cubicBezTo>
                  <a:pt x="142" y="243"/>
                  <a:pt x="135" y="249"/>
                  <a:pt x="127" y="249"/>
                </a:cubicBezTo>
                <a:close/>
              </a:path>
            </a:pathLst>
          </a:custGeom>
          <a:solidFill>
            <a:srgbClr val="87CEEB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1409760" y="3037680"/>
            <a:ext cx="429605" cy="230832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500" b="1" u="none" strike="noStrike" dirty="0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2016</a:t>
            </a:r>
            <a:endParaRPr lang="en-US" sz="150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2129844" y="2961776"/>
            <a:ext cx="2774880" cy="738505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t">
            <a:spAutoFit/>
          </a:bodyPr>
          <a:lstStyle/>
          <a:p>
            <a:r>
              <a:rPr lang="en-US" sz="1200" b="0" u="none" strike="noStrike" dirty="0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OpenSans"/>
                <a:cs typeface="Arial" panose="020B0604020202020204" pitchFamily="34" charset="0"/>
              </a:rPr>
              <a:t>In 2016, our company expanded the scale of our production line and began construction projects for a new factory area</a:t>
            </a:r>
          </a:p>
        </p:txBody>
      </p:sp>
      <p:sp>
        <p:nvSpPr>
          <p:cNvPr id="58" name="任意多边形: 形状 57"/>
          <p:cNvSpPr/>
          <p:nvPr/>
        </p:nvSpPr>
        <p:spPr>
          <a:xfrm>
            <a:off x="609480" y="4076640"/>
            <a:ext cx="609840" cy="609840"/>
          </a:xfrm>
          <a:custGeom>
            <a:avLst/>
            <a:gdLst/>
            <a:ahLst/>
            <a:cxnLst/>
            <a:rect l="0" t="0" r="r" b="b"/>
            <a:pathLst>
              <a:path w="1694" h="1694">
                <a:moveTo>
                  <a:pt x="1694" y="846"/>
                </a:moveTo>
                <a:cubicBezTo>
                  <a:pt x="1694" y="874"/>
                  <a:pt x="1693" y="902"/>
                  <a:pt x="1690" y="929"/>
                </a:cubicBezTo>
                <a:cubicBezTo>
                  <a:pt x="1687" y="957"/>
                  <a:pt x="1683" y="984"/>
                  <a:pt x="1678" y="1012"/>
                </a:cubicBezTo>
                <a:cubicBezTo>
                  <a:pt x="1672" y="1039"/>
                  <a:pt x="1666" y="1066"/>
                  <a:pt x="1658" y="1092"/>
                </a:cubicBezTo>
                <a:cubicBezTo>
                  <a:pt x="1650" y="1119"/>
                  <a:pt x="1640" y="1145"/>
                  <a:pt x="1630" y="1170"/>
                </a:cubicBezTo>
                <a:cubicBezTo>
                  <a:pt x="1619" y="1196"/>
                  <a:pt x="1607" y="1221"/>
                  <a:pt x="1594" y="1245"/>
                </a:cubicBezTo>
                <a:cubicBezTo>
                  <a:pt x="1581" y="1270"/>
                  <a:pt x="1567" y="1294"/>
                  <a:pt x="1551" y="1317"/>
                </a:cubicBezTo>
                <a:cubicBezTo>
                  <a:pt x="1536" y="1340"/>
                  <a:pt x="1520" y="1362"/>
                  <a:pt x="1502" y="1384"/>
                </a:cubicBezTo>
                <a:cubicBezTo>
                  <a:pt x="1484" y="1406"/>
                  <a:pt x="1466" y="1426"/>
                  <a:pt x="1446" y="1446"/>
                </a:cubicBezTo>
                <a:cubicBezTo>
                  <a:pt x="1427" y="1466"/>
                  <a:pt x="1406" y="1484"/>
                  <a:pt x="1385" y="1502"/>
                </a:cubicBezTo>
                <a:cubicBezTo>
                  <a:pt x="1363" y="1519"/>
                  <a:pt x="1341" y="1536"/>
                  <a:pt x="1318" y="1551"/>
                </a:cubicBezTo>
                <a:cubicBezTo>
                  <a:pt x="1295" y="1567"/>
                  <a:pt x="1271" y="1581"/>
                  <a:pt x="1247" y="1594"/>
                </a:cubicBezTo>
                <a:cubicBezTo>
                  <a:pt x="1222" y="1607"/>
                  <a:pt x="1197" y="1619"/>
                  <a:pt x="1172" y="1630"/>
                </a:cubicBezTo>
                <a:cubicBezTo>
                  <a:pt x="1146" y="1640"/>
                  <a:pt x="1120" y="1649"/>
                  <a:pt x="1093" y="1658"/>
                </a:cubicBezTo>
                <a:cubicBezTo>
                  <a:pt x="1067" y="1666"/>
                  <a:pt x="1040" y="1672"/>
                  <a:pt x="1013" y="1678"/>
                </a:cubicBezTo>
                <a:cubicBezTo>
                  <a:pt x="985" y="1683"/>
                  <a:pt x="958" y="1687"/>
                  <a:pt x="930" y="1690"/>
                </a:cubicBezTo>
                <a:cubicBezTo>
                  <a:pt x="903" y="1693"/>
                  <a:pt x="875" y="1694"/>
                  <a:pt x="846" y="1694"/>
                </a:cubicBezTo>
                <a:cubicBezTo>
                  <a:pt x="819" y="1694"/>
                  <a:pt x="791" y="1693"/>
                  <a:pt x="764" y="1690"/>
                </a:cubicBezTo>
                <a:cubicBezTo>
                  <a:pt x="736" y="1687"/>
                  <a:pt x="709" y="1683"/>
                  <a:pt x="681" y="1678"/>
                </a:cubicBezTo>
                <a:cubicBezTo>
                  <a:pt x="654" y="1672"/>
                  <a:pt x="627" y="1666"/>
                  <a:pt x="601" y="1658"/>
                </a:cubicBezTo>
                <a:cubicBezTo>
                  <a:pt x="574" y="1649"/>
                  <a:pt x="548" y="1640"/>
                  <a:pt x="522" y="1630"/>
                </a:cubicBezTo>
                <a:cubicBezTo>
                  <a:pt x="497" y="1619"/>
                  <a:pt x="472" y="1607"/>
                  <a:pt x="447" y="1594"/>
                </a:cubicBezTo>
                <a:cubicBezTo>
                  <a:pt x="423" y="1581"/>
                  <a:pt x="399" y="1567"/>
                  <a:pt x="376" y="1551"/>
                </a:cubicBezTo>
                <a:cubicBezTo>
                  <a:pt x="353" y="1536"/>
                  <a:pt x="331" y="1519"/>
                  <a:pt x="309" y="1502"/>
                </a:cubicBezTo>
                <a:cubicBezTo>
                  <a:pt x="288" y="1484"/>
                  <a:pt x="267" y="1466"/>
                  <a:pt x="248" y="1446"/>
                </a:cubicBezTo>
                <a:cubicBezTo>
                  <a:pt x="228" y="1426"/>
                  <a:pt x="210" y="1406"/>
                  <a:pt x="192" y="1384"/>
                </a:cubicBezTo>
                <a:cubicBezTo>
                  <a:pt x="174" y="1362"/>
                  <a:pt x="158" y="1340"/>
                  <a:pt x="143" y="1317"/>
                </a:cubicBezTo>
                <a:cubicBezTo>
                  <a:pt x="127" y="1294"/>
                  <a:pt x="113" y="1270"/>
                  <a:pt x="100" y="1245"/>
                </a:cubicBezTo>
                <a:cubicBezTo>
                  <a:pt x="87" y="1221"/>
                  <a:pt x="75" y="1196"/>
                  <a:pt x="64" y="1170"/>
                </a:cubicBezTo>
                <a:cubicBezTo>
                  <a:pt x="54" y="1145"/>
                  <a:pt x="44" y="1119"/>
                  <a:pt x="36" y="1092"/>
                </a:cubicBezTo>
                <a:cubicBezTo>
                  <a:pt x="28" y="1066"/>
                  <a:pt x="22" y="1039"/>
                  <a:pt x="16" y="1012"/>
                </a:cubicBezTo>
                <a:cubicBezTo>
                  <a:pt x="11" y="984"/>
                  <a:pt x="7" y="957"/>
                  <a:pt x="4" y="929"/>
                </a:cubicBezTo>
                <a:cubicBezTo>
                  <a:pt x="1" y="902"/>
                  <a:pt x="0" y="874"/>
                  <a:pt x="0" y="846"/>
                </a:cubicBezTo>
                <a:cubicBezTo>
                  <a:pt x="0" y="819"/>
                  <a:pt x="1" y="791"/>
                  <a:pt x="4" y="763"/>
                </a:cubicBezTo>
                <a:cubicBezTo>
                  <a:pt x="7" y="736"/>
                  <a:pt x="11" y="708"/>
                  <a:pt x="16" y="681"/>
                </a:cubicBezTo>
                <a:cubicBezTo>
                  <a:pt x="22" y="654"/>
                  <a:pt x="28" y="627"/>
                  <a:pt x="36" y="601"/>
                </a:cubicBezTo>
                <a:cubicBezTo>
                  <a:pt x="44" y="574"/>
                  <a:pt x="54" y="548"/>
                  <a:pt x="64" y="522"/>
                </a:cubicBezTo>
                <a:cubicBezTo>
                  <a:pt x="75" y="497"/>
                  <a:pt x="87" y="472"/>
                  <a:pt x="100" y="447"/>
                </a:cubicBezTo>
                <a:cubicBezTo>
                  <a:pt x="113" y="423"/>
                  <a:pt x="127" y="399"/>
                  <a:pt x="143" y="376"/>
                </a:cubicBezTo>
                <a:cubicBezTo>
                  <a:pt x="158" y="353"/>
                  <a:pt x="174" y="331"/>
                  <a:pt x="192" y="309"/>
                </a:cubicBezTo>
                <a:cubicBezTo>
                  <a:pt x="210" y="288"/>
                  <a:pt x="228" y="267"/>
                  <a:pt x="248" y="248"/>
                </a:cubicBezTo>
                <a:cubicBezTo>
                  <a:pt x="267" y="228"/>
                  <a:pt x="288" y="209"/>
                  <a:pt x="309" y="192"/>
                </a:cubicBezTo>
                <a:cubicBezTo>
                  <a:pt x="331" y="174"/>
                  <a:pt x="353" y="158"/>
                  <a:pt x="376" y="142"/>
                </a:cubicBezTo>
                <a:cubicBezTo>
                  <a:pt x="399" y="127"/>
                  <a:pt x="423" y="113"/>
                  <a:pt x="447" y="100"/>
                </a:cubicBezTo>
                <a:cubicBezTo>
                  <a:pt x="472" y="87"/>
                  <a:pt x="497" y="75"/>
                  <a:pt x="522" y="64"/>
                </a:cubicBezTo>
                <a:cubicBezTo>
                  <a:pt x="548" y="54"/>
                  <a:pt x="574" y="44"/>
                  <a:pt x="601" y="36"/>
                </a:cubicBezTo>
                <a:cubicBezTo>
                  <a:pt x="627" y="28"/>
                  <a:pt x="654" y="21"/>
                  <a:pt x="681" y="16"/>
                </a:cubicBezTo>
                <a:cubicBezTo>
                  <a:pt x="709" y="11"/>
                  <a:pt x="736" y="6"/>
                  <a:pt x="764" y="4"/>
                </a:cubicBezTo>
                <a:cubicBezTo>
                  <a:pt x="791" y="1"/>
                  <a:pt x="819" y="0"/>
                  <a:pt x="846" y="0"/>
                </a:cubicBezTo>
                <a:cubicBezTo>
                  <a:pt x="875" y="0"/>
                  <a:pt x="903" y="1"/>
                  <a:pt x="930" y="4"/>
                </a:cubicBezTo>
                <a:cubicBezTo>
                  <a:pt x="958" y="6"/>
                  <a:pt x="985" y="11"/>
                  <a:pt x="1013" y="16"/>
                </a:cubicBezTo>
                <a:cubicBezTo>
                  <a:pt x="1040" y="21"/>
                  <a:pt x="1067" y="28"/>
                  <a:pt x="1093" y="36"/>
                </a:cubicBezTo>
                <a:cubicBezTo>
                  <a:pt x="1120" y="44"/>
                  <a:pt x="1146" y="54"/>
                  <a:pt x="1172" y="64"/>
                </a:cubicBezTo>
                <a:cubicBezTo>
                  <a:pt x="1197" y="75"/>
                  <a:pt x="1222" y="87"/>
                  <a:pt x="1247" y="100"/>
                </a:cubicBezTo>
                <a:cubicBezTo>
                  <a:pt x="1271" y="113"/>
                  <a:pt x="1295" y="127"/>
                  <a:pt x="1318" y="142"/>
                </a:cubicBezTo>
                <a:cubicBezTo>
                  <a:pt x="1341" y="158"/>
                  <a:pt x="1363" y="174"/>
                  <a:pt x="1385" y="192"/>
                </a:cubicBezTo>
                <a:cubicBezTo>
                  <a:pt x="1406" y="209"/>
                  <a:pt x="1427" y="228"/>
                  <a:pt x="1446" y="248"/>
                </a:cubicBezTo>
                <a:cubicBezTo>
                  <a:pt x="1466" y="267"/>
                  <a:pt x="1484" y="288"/>
                  <a:pt x="1502" y="309"/>
                </a:cubicBezTo>
                <a:cubicBezTo>
                  <a:pt x="1520" y="331"/>
                  <a:pt x="1536" y="353"/>
                  <a:pt x="1551" y="376"/>
                </a:cubicBezTo>
                <a:cubicBezTo>
                  <a:pt x="1567" y="399"/>
                  <a:pt x="1581" y="423"/>
                  <a:pt x="1594" y="447"/>
                </a:cubicBezTo>
                <a:cubicBezTo>
                  <a:pt x="1607" y="472"/>
                  <a:pt x="1619" y="497"/>
                  <a:pt x="1630" y="522"/>
                </a:cubicBezTo>
                <a:cubicBezTo>
                  <a:pt x="1640" y="548"/>
                  <a:pt x="1650" y="574"/>
                  <a:pt x="1658" y="601"/>
                </a:cubicBezTo>
                <a:cubicBezTo>
                  <a:pt x="1666" y="627"/>
                  <a:pt x="1672" y="654"/>
                  <a:pt x="1678" y="681"/>
                </a:cubicBezTo>
                <a:cubicBezTo>
                  <a:pt x="1683" y="708"/>
                  <a:pt x="1687" y="736"/>
                  <a:pt x="1690" y="763"/>
                </a:cubicBezTo>
                <a:cubicBezTo>
                  <a:pt x="1693" y="791"/>
                  <a:pt x="1694" y="819"/>
                  <a:pt x="1694" y="846"/>
                </a:cubicBezTo>
                <a:close/>
              </a:path>
            </a:pathLst>
          </a:custGeom>
          <a:solidFill>
            <a:srgbClr val="87CEEB">
              <a:alpha val="2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任意多边形: 形状 58"/>
          <p:cNvSpPr/>
          <p:nvPr/>
        </p:nvSpPr>
        <p:spPr>
          <a:xfrm>
            <a:off x="799920" y="4267080"/>
            <a:ext cx="229320" cy="229320"/>
          </a:xfrm>
          <a:custGeom>
            <a:avLst/>
            <a:gdLst/>
            <a:ahLst/>
            <a:cxnLst/>
            <a:rect l="0" t="0" r="r" b="b"/>
            <a:pathLst>
              <a:path w="637" h="637">
                <a:moveTo>
                  <a:pt x="438" y="318"/>
                </a:moveTo>
                <a:cubicBezTo>
                  <a:pt x="438" y="346"/>
                  <a:pt x="436" y="373"/>
                  <a:pt x="433" y="399"/>
                </a:cubicBezTo>
                <a:lnTo>
                  <a:pt x="204" y="399"/>
                </a:lnTo>
                <a:cubicBezTo>
                  <a:pt x="201" y="373"/>
                  <a:pt x="200" y="346"/>
                  <a:pt x="200" y="318"/>
                </a:cubicBezTo>
                <a:cubicBezTo>
                  <a:pt x="200" y="291"/>
                  <a:pt x="201" y="264"/>
                  <a:pt x="204" y="239"/>
                </a:cubicBezTo>
                <a:lnTo>
                  <a:pt x="433" y="239"/>
                </a:lnTo>
                <a:cubicBezTo>
                  <a:pt x="436" y="264"/>
                  <a:pt x="438" y="291"/>
                  <a:pt x="438" y="318"/>
                </a:cubicBezTo>
                <a:moveTo>
                  <a:pt x="473" y="239"/>
                </a:moveTo>
                <a:lnTo>
                  <a:pt x="627" y="239"/>
                </a:lnTo>
                <a:cubicBezTo>
                  <a:pt x="634" y="264"/>
                  <a:pt x="637" y="291"/>
                  <a:pt x="637" y="318"/>
                </a:cubicBezTo>
                <a:cubicBezTo>
                  <a:pt x="637" y="346"/>
                  <a:pt x="634" y="373"/>
                  <a:pt x="627" y="399"/>
                </a:cubicBezTo>
                <a:lnTo>
                  <a:pt x="473" y="399"/>
                </a:lnTo>
                <a:cubicBezTo>
                  <a:pt x="477" y="373"/>
                  <a:pt x="478" y="346"/>
                  <a:pt x="478" y="318"/>
                </a:cubicBezTo>
                <a:cubicBezTo>
                  <a:pt x="478" y="291"/>
                  <a:pt x="477" y="265"/>
                  <a:pt x="473" y="239"/>
                </a:cubicBezTo>
                <a:moveTo>
                  <a:pt x="614" y="199"/>
                </a:moveTo>
                <a:lnTo>
                  <a:pt x="468" y="199"/>
                </a:lnTo>
                <a:cubicBezTo>
                  <a:pt x="456" y="120"/>
                  <a:pt x="431" y="54"/>
                  <a:pt x="400" y="10"/>
                </a:cubicBezTo>
                <a:cubicBezTo>
                  <a:pt x="498" y="37"/>
                  <a:pt x="577" y="107"/>
                  <a:pt x="614" y="199"/>
                </a:cubicBezTo>
                <a:moveTo>
                  <a:pt x="428" y="199"/>
                </a:moveTo>
                <a:lnTo>
                  <a:pt x="209" y="199"/>
                </a:lnTo>
                <a:cubicBezTo>
                  <a:pt x="217" y="154"/>
                  <a:pt x="228" y="114"/>
                  <a:pt x="242" y="82"/>
                </a:cubicBezTo>
                <a:cubicBezTo>
                  <a:pt x="255" y="53"/>
                  <a:pt x="270" y="30"/>
                  <a:pt x="284" y="17"/>
                </a:cubicBezTo>
                <a:cubicBezTo>
                  <a:pt x="298" y="4"/>
                  <a:pt x="309" y="0"/>
                  <a:pt x="318" y="0"/>
                </a:cubicBezTo>
                <a:cubicBezTo>
                  <a:pt x="328" y="0"/>
                  <a:pt x="339" y="4"/>
                  <a:pt x="353" y="17"/>
                </a:cubicBezTo>
                <a:cubicBezTo>
                  <a:pt x="367" y="30"/>
                  <a:pt x="382" y="53"/>
                  <a:pt x="395" y="82"/>
                </a:cubicBezTo>
                <a:cubicBezTo>
                  <a:pt x="409" y="114"/>
                  <a:pt x="420" y="154"/>
                  <a:pt x="428" y="199"/>
                </a:cubicBezTo>
                <a:moveTo>
                  <a:pt x="169" y="199"/>
                </a:moveTo>
                <a:lnTo>
                  <a:pt x="23" y="199"/>
                </a:lnTo>
                <a:cubicBezTo>
                  <a:pt x="60" y="107"/>
                  <a:pt x="139" y="37"/>
                  <a:pt x="237" y="10"/>
                </a:cubicBezTo>
                <a:cubicBezTo>
                  <a:pt x="206" y="54"/>
                  <a:pt x="181" y="120"/>
                  <a:pt x="169" y="199"/>
                </a:cubicBezTo>
                <a:moveTo>
                  <a:pt x="10" y="239"/>
                </a:moveTo>
                <a:lnTo>
                  <a:pt x="164" y="239"/>
                </a:lnTo>
                <a:cubicBezTo>
                  <a:pt x="161" y="265"/>
                  <a:pt x="160" y="291"/>
                  <a:pt x="160" y="318"/>
                </a:cubicBezTo>
                <a:cubicBezTo>
                  <a:pt x="160" y="346"/>
                  <a:pt x="161" y="373"/>
                  <a:pt x="164" y="399"/>
                </a:cubicBezTo>
                <a:lnTo>
                  <a:pt x="10" y="399"/>
                </a:lnTo>
                <a:cubicBezTo>
                  <a:pt x="3" y="373"/>
                  <a:pt x="0" y="346"/>
                  <a:pt x="0" y="318"/>
                </a:cubicBezTo>
                <a:cubicBezTo>
                  <a:pt x="0" y="291"/>
                  <a:pt x="3" y="264"/>
                  <a:pt x="10" y="239"/>
                </a:cubicBezTo>
                <a:moveTo>
                  <a:pt x="242" y="556"/>
                </a:moveTo>
                <a:cubicBezTo>
                  <a:pt x="228" y="523"/>
                  <a:pt x="217" y="484"/>
                  <a:pt x="209" y="438"/>
                </a:cubicBezTo>
                <a:lnTo>
                  <a:pt x="428" y="438"/>
                </a:lnTo>
                <a:cubicBezTo>
                  <a:pt x="420" y="484"/>
                  <a:pt x="409" y="523"/>
                  <a:pt x="395" y="556"/>
                </a:cubicBezTo>
                <a:cubicBezTo>
                  <a:pt x="382" y="585"/>
                  <a:pt x="367" y="606"/>
                  <a:pt x="353" y="620"/>
                </a:cubicBezTo>
                <a:cubicBezTo>
                  <a:pt x="339" y="633"/>
                  <a:pt x="328" y="637"/>
                  <a:pt x="318" y="637"/>
                </a:cubicBezTo>
                <a:cubicBezTo>
                  <a:pt x="309" y="637"/>
                  <a:pt x="298" y="633"/>
                  <a:pt x="284" y="620"/>
                </a:cubicBezTo>
                <a:cubicBezTo>
                  <a:pt x="270" y="606"/>
                  <a:pt x="255" y="585"/>
                  <a:pt x="242" y="556"/>
                </a:cubicBezTo>
                <a:moveTo>
                  <a:pt x="169" y="438"/>
                </a:moveTo>
                <a:cubicBezTo>
                  <a:pt x="181" y="518"/>
                  <a:pt x="206" y="584"/>
                  <a:pt x="237" y="626"/>
                </a:cubicBezTo>
                <a:cubicBezTo>
                  <a:pt x="139" y="601"/>
                  <a:pt x="60" y="530"/>
                  <a:pt x="23" y="438"/>
                </a:cubicBezTo>
                <a:lnTo>
                  <a:pt x="169" y="438"/>
                </a:lnTo>
                <a:moveTo>
                  <a:pt x="614" y="438"/>
                </a:moveTo>
                <a:cubicBezTo>
                  <a:pt x="577" y="530"/>
                  <a:pt x="498" y="601"/>
                  <a:pt x="400" y="626"/>
                </a:cubicBezTo>
                <a:cubicBezTo>
                  <a:pt x="431" y="584"/>
                  <a:pt x="456" y="518"/>
                  <a:pt x="468" y="438"/>
                </a:cubicBezTo>
                <a:lnTo>
                  <a:pt x="614" y="438"/>
                </a:lnTo>
                <a:close/>
              </a:path>
            </a:pathLst>
          </a:custGeom>
          <a:solidFill>
            <a:srgbClr val="87CEEB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1409760" y="4093200"/>
            <a:ext cx="429605" cy="230832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altLang="zh-CN" sz="1500" b="1" dirty="0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en-US" sz="1500" b="1" dirty="0">
              <a:solidFill>
                <a:srgbClr val="2C3E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任意多边形: 形状 64"/>
          <p:cNvSpPr/>
          <p:nvPr/>
        </p:nvSpPr>
        <p:spPr>
          <a:xfrm>
            <a:off x="6324480" y="1447560"/>
            <a:ext cx="38520" cy="343440"/>
          </a:xfrm>
          <a:custGeom>
            <a:avLst/>
            <a:gdLst/>
            <a:ahLst/>
            <a:cxnLst/>
            <a:rect l="0" t="0" r="r" b="b"/>
            <a:pathLst>
              <a:path w="107" h="954">
                <a:moveTo>
                  <a:pt x="0" y="0"/>
                </a:moveTo>
                <a:lnTo>
                  <a:pt x="107" y="0"/>
                </a:lnTo>
                <a:lnTo>
                  <a:pt x="107" y="954"/>
                </a:lnTo>
                <a:lnTo>
                  <a:pt x="0" y="954"/>
                </a:lnTo>
                <a:lnTo>
                  <a:pt x="0" y="0"/>
                </a:lnTo>
                <a:close/>
              </a:path>
            </a:pathLst>
          </a:custGeom>
          <a:solidFill>
            <a:srgbClr val="228B22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任意多边形: 形状 66"/>
          <p:cNvSpPr/>
          <p:nvPr/>
        </p:nvSpPr>
        <p:spPr>
          <a:xfrm>
            <a:off x="6324480" y="2095200"/>
            <a:ext cx="5258160" cy="738664"/>
          </a:xfrm>
          <a:custGeom>
            <a:avLst/>
            <a:gdLst/>
            <a:ahLst/>
            <a:cxnLst/>
            <a:rect l="0" t="0" r="r" b="b"/>
            <a:pathLst>
              <a:path w="14606" h="3917">
                <a:moveTo>
                  <a:pt x="0" y="3600"/>
                </a:moveTo>
                <a:lnTo>
                  <a:pt x="0" y="319"/>
                </a:lnTo>
                <a:cubicBezTo>
                  <a:pt x="0" y="298"/>
                  <a:pt x="2" y="277"/>
                  <a:pt x="6" y="257"/>
                </a:cubicBezTo>
                <a:cubicBezTo>
                  <a:pt x="10" y="236"/>
                  <a:pt x="16" y="217"/>
                  <a:pt x="24" y="197"/>
                </a:cubicBezTo>
                <a:cubicBezTo>
                  <a:pt x="32" y="178"/>
                  <a:pt x="42" y="160"/>
                  <a:pt x="53" y="142"/>
                </a:cubicBezTo>
                <a:cubicBezTo>
                  <a:pt x="65" y="125"/>
                  <a:pt x="78" y="109"/>
                  <a:pt x="93" y="94"/>
                </a:cubicBezTo>
                <a:cubicBezTo>
                  <a:pt x="108" y="80"/>
                  <a:pt x="124" y="66"/>
                  <a:pt x="141" y="55"/>
                </a:cubicBezTo>
                <a:cubicBezTo>
                  <a:pt x="158" y="42"/>
                  <a:pt x="177" y="32"/>
                  <a:pt x="196" y="25"/>
                </a:cubicBezTo>
                <a:cubicBezTo>
                  <a:pt x="215" y="17"/>
                  <a:pt x="235" y="11"/>
                  <a:pt x="255" y="6"/>
                </a:cubicBezTo>
                <a:cubicBezTo>
                  <a:pt x="276" y="2"/>
                  <a:pt x="296" y="0"/>
                  <a:pt x="317" y="0"/>
                </a:cubicBezTo>
                <a:lnTo>
                  <a:pt x="14288" y="0"/>
                </a:lnTo>
                <a:cubicBezTo>
                  <a:pt x="14309" y="0"/>
                  <a:pt x="14330" y="2"/>
                  <a:pt x="14350" y="6"/>
                </a:cubicBezTo>
                <a:cubicBezTo>
                  <a:pt x="14371" y="11"/>
                  <a:pt x="14391" y="17"/>
                  <a:pt x="14410" y="25"/>
                </a:cubicBezTo>
                <a:cubicBezTo>
                  <a:pt x="14429" y="32"/>
                  <a:pt x="14447" y="42"/>
                  <a:pt x="14465" y="55"/>
                </a:cubicBezTo>
                <a:cubicBezTo>
                  <a:pt x="14482" y="66"/>
                  <a:pt x="14498" y="80"/>
                  <a:pt x="14513" y="94"/>
                </a:cubicBezTo>
                <a:cubicBezTo>
                  <a:pt x="14528" y="109"/>
                  <a:pt x="14541" y="125"/>
                  <a:pt x="14552" y="142"/>
                </a:cubicBezTo>
                <a:cubicBezTo>
                  <a:pt x="14564" y="160"/>
                  <a:pt x="14574" y="178"/>
                  <a:pt x="14582" y="197"/>
                </a:cubicBezTo>
                <a:cubicBezTo>
                  <a:pt x="14590" y="217"/>
                  <a:pt x="14596" y="236"/>
                  <a:pt x="14600" y="257"/>
                </a:cubicBezTo>
                <a:cubicBezTo>
                  <a:pt x="14604" y="277"/>
                  <a:pt x="14606" y="298"/>
                  <a:pt x="14606" y="319"/>
                </a:cubicBezTo>
                <a:lnTo>
                  <a:pt x="14606" y="3600"/>
                </a:lnTo>
                <a:cubicBezTo>
                  <a:pt x="14606" y="3621"/>
                  <a:pt x="14604" y="3641"/>
                  <a:pt x="14600" y="3662"/>
                </a:cubicBezTo>
                <a:cubicBezTo>
                  <a:pt x="14596" y="3682"/>
                  <a:pt x="14590" y="3702"/>
                  <a:pt x="14582" y="3721"/>
                </a:cubicBezTo>
                <a:cubicBezTo>
                  <a:pt x="14574" y="3740"/>
                  <a:pt x="14564" y="3759"/>
                  <a:pt x="14552" y="3776"/>
                </a:cubicBezTo>
                <a:cubicBezTo>
                  <a:pt x="14541" y="3793"/>
                  <a:pt x="14528" y="3809"/>
                  <a:pt x="14513" y="3824"/>
                </a:cubicBezTo>
                <a:cubicBezTo>
                  <a:pt x="14498" y="3839"/>
                  <a:pt x="14482" y="3852"/>
                  <a:pt x="14465" y="3864"/>
                </a:cubicBezTo>
                <a:cubicBezTo>
                  <a:pt x="14447" y="3875"/>
                  <a:pt x="14429" y="3885"/>
                  <a:pt x="14410" y="3893"/>
                </a:cubicBezTo>
                <a:cubicBezTo>
                  <a:pt x="14391" y="3901"/>
                  <a:pt x="14371" y="3907"/>
                  <a:pt x="14350" y="3911"/>
                </a:cubicBezTo>
                <a:cubicBezTo>
                  <a:pt x="14330" y="3915"/>
                  <a:pt x="14309" y="3917"/>
                  <a:pt x="14288" y="3917"/>
                </a:cubicBezTo>
                <a:lnTo>
                  <a:pt x="317" y="3917"/>
                </a:lnTo>
                <a:cubicBezTo>
                  <a:pt x="296" y="3917"/>
                  <a:pt x="276" y="3915"/>
                  <a:pt x="255" y="3911"/>
                </a:cubicBezTo>
                <a:cubicBezTo>
                  <a:pt x="235" y="3907"/>
                  <a:pt x="215" y="3901"/>
                  <a:pt x="196" y="3893"/>
                </a:cubicBezTo>
                <a:cubicBezTo>
                  <a:pt x="177" y="3885"/>
                  <a:pt x="158" y="3875"/>
                  <a:pt x="141" y="3864"/>
                </a:cubicBezTo>
                <a:cubicBezTo>
                  <a:pt x="124" y="3852"/>
                  <a:pt x="108" y="3839"/>
                  <a:pt x="93" y="3824"/>
                </a:cubicBezTo>
                <a:cubicBezTo>
                  <a:pt x="78" y="3809"/>
                  <a:pt x="65" y="3793"/>
                  <a:pt x="53" y="3776"/>
                </a:cubicBezTo>
                <a:cubicBezTo>
                  <a:pt x="42" y="3759"/>
                  <a:pt x="32" y="3740"/>
                  <a:pt x="24" y="3721"/>
                </a:cubicBezTo>
                <a:cubicBezTo>
                  <a:pt x="16" y="3702"/>
                  <a:pt x="10" y="3682"/>
                  <a:pt x="6" y="3662"/>
                </a:cubicBezTo>
                <a:cubicBezTo>
                  <a:pt x="2" y="3641"/>
                  <a:pt x="0" y="3621"/>
                  <a:pt x="0" y="3600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6514920" y="1475280"/>
            <a:ext cx="846386" cy="276999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altLang="zh-CN" dirty="0">
                <a:solidFill>
                  <a:srgbClr val="2C3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29844" y="4023955"/>
            <a:ext cx="2774880" cy="1107996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t">
            <a:spAutoFit/>
          </a:bodyPr>
          <a:lstStyle/>
          <a:p>
            <a:r>
              <a:rPr lang="en-US" sz="1200" b="0" u="none" strike="noStrike" dirty="0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OpenSans"/>
                <a:cs typeface="Arial" panose="020B0604020202020204" pitchFamily="34" charset="0"/>
              </a:rPr>
              <a:t>We have a 32000 square meter modern factory</a:t>
            </a:r>
            <a:r>
              <a:rPr lang="en-US" altLang="zh-CN" sz="1200" b="0" u="none" strike="noStrike" dirty="0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OpenSans"/>
                <a:cs typeface="Arial" panose="020B0604020202020204" pitchFamily="34" charset="0"/>
              </a:rPr>
              <a:t>, with excellent product quality and years of deep cultivation, we’ve gradually grown our scale, and have expanded the business to various types of beauty and personal care products.</a:t>
            </a:r>
            <a:endParaRPr lang="en-US" sz="120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81987" y="2212957"/>
            <a:ext cx="5100533" cy="492125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t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Nowadays, Atop has established long-term cooperative relationships with over 600 companies worldwide. </a:t>
            </a:r>
            <a:endParaRPr lang="en-US" sz="160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Global Trade Netwo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987" y="2819447"/>
            <a:ext cx="4298515" cy="300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任意多边形: 形状 73"/>
          <p:cNvSpPr/>
          <p:nvPr/>
        </p:nvSpPr>
        <p:spPr>
          <a:xfrm>
            <a:off x="0" y="0"/>
            <a:ext cx="12192120" cy="6858000"/>
          </a:xfrm>
          <a:custGeom>
            <a:avLst/>
            <a:gdLst/>
            <a:ahLst/>
            <a:cxnLst/>
            <a:rect l="0" t="0" r="r" b="b"/>
            <a:pathLst>
              <a:path w="33867" h="19050">
                <a:moveTo>
                  <a:pt x="0" y="0"/>
                </a:moveTo>
                <a:lnTo>
                  <a:pt x="33867" y="0"/>
                </a:lnTo>
                <a:lnTo>
                  <a:pt x="33867" y="19050"/>
                </a:lnTo>
                <a:lnTo>
                  <a:pt x="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F8F9FA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 panose="02020603050405020304"/>
            </a:endParaRPr>
          </a:p>
        </p:txBody>
      </p:sp>
      <p:sp>
        <p:nvSpPr>
          <p:cNvPr id="75" name="任意多边形: 形状 74"/>
          <p:cNvSpPr/>
          <p:nvPr/>
        </p:nvSpPr>
        <p:spPr>
          <a:xfrm>
            <a:off x="609480" y="1257120"/>
            <a:ext cx="914760" cy="57600"/>
          </a:xfrm>
          <a:custGeom>
            <a:avLst/>
            <a:gdLst/>
            <a:ahLst/>
            <a:cxnLst/>
            <a:rect l="0" t="0" r="r" b="b"/>
            <a:pathLst>
              <a:path w="2541" h="160">
                <a:moveTo>
                  <a:pt x="0" y="80"/>
                </a:moveTo>
                <a:cubicBezTo>
                  <a:pt x="0" y="70"/>
                  <a:pt x="2" y="59"/>
                  <a:pt x="6" y="49"/>
                </a:cubicBezTo>
                <a:cubicBezTo>
                  <a:pt x="10" y="39"/>
                  <a:pt x="16" y="31"/>
                  <a:pt x="23" y="23"/>
                </a:cubicBezTo>
                <a:cubicBezTo>
                  <a:pt x="31" y="16"/>
                  <a:pt x="39" y="10"/>
                  <a:pt x="49" y="6"/>
                </a:cubicBezTo>
                <a:cubicBezTo>
                  <a:pt x="59" y="2"/>
                  <a:pt x="69" y="0"/>
                  <a:pt x="79" y="0"/>
                </a:cubicBezTo>
                <a:lnTo>
                  <a:pt x="2461" y="0"/>
                </a:lnTo>
                <a:cubicBezTo>
                  <a:pt x="2472" y="0"/>
                  <a:pt x="2482" y="2"/>
                  <a:pt x="2492" y="6"/>
                </a:cubicBezTo>
                <a:cubicBezTo>
                  <a:pt x="2502" y="10"/>
                  <a:pt x="2510" y="16"/>
                  <a:pt x="2518" y="23"/>
                </a:cubicBezTo>
                <a:cubicBezTo>
                  <a:pt x="2525" y="31"/>
                  <a:pt x="2531" y="39"/>
                  <a:pt x="2535" y="49"/>
                </a:cubicBezTo>
                <a:cubicBezTo>
                  <a:pt x="2539" y="59"/>
                  <a:pt x="2541" y="70"/>
                  <a:pt x="2541" y="80"/>
                </a:cubicBezTo>
                <a:cubicBezTo>
                  <a:pt x="2541" y="91"/>
                  <a:pt x="2539" y="101"/>
                  <a:pt x="2535" y="111"/>
                </a:cubicBezTo>
                <a:cubicBezTo>
                  <a:pt x="2531" y="120"/>
                  <a:pt x="2525" y="129"/>
                  <a:pt x="2518" y="137"/>
                </a:cubicBezTo>
                <a:cubicBezTo>
                  <a:pt x="2510" y="144"/>
                  <a:pt x="2502" y="150"/>
                  <a:pt x="2492" y="154"/>
                </a:cubicBezTo>
                <a:cubicBezTo>
                  <a:pt x="2482" y="158"/>
                  <a:pt x="2472" y="160"/>
                  <a:pt x="2461" y="160"/>
                </a:cubicBezTo>
                <a:lnTo>
                  <a:pt x="79" y="160"/>
                </a:lnTo>
                <a:cubicBezTo>
                  <a:pt x="69" y="160"/>
                  <a:pt x="59" y="158"/>
                  <a:pt x="49" y="154"/>
                </a:cubicBezTo>
                <a:cubicBezTo>
                  <a:pt x="39" y="150"/>
                  <a:pt x="31" y="144"/>
                  <a:pt x="23" y="137"/>
                </a:cubicBezTo>
                <a:cubicBezTo>
                  <a:pt x="16" y="129"/>
                  <a:pt x="10" y="120"/>
                  <a:pt x="6" y="111"/>
                </a:cubicBezTo>
                <a:cubicBezTo>
                  <a:pt x="2" y="101"/>
                  <a:pt x="0" y="91"/>
                  <a:pt x="0" y="80"/>
                </a:cubicBezTo>
                <a:close/>
              </a:path>
            </a:pathLst>
          </a:custGeom>
          <a:solidFill>
            <a:srgbClr val="87CEEB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609480" y="684000"/>
            <a:ext cx="3741409" cy="46166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3000" b="1" u="none" strike="noStrike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Production Capacity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任意多边形: 形状 77"/>
          <p:cNvSpPr/>
          <p:nvPr/>
        </p:nvSpPr>
        <p:spPr>
          <a:xfrm>
            <a:off x="5448240" y="2199960"/>
            <a:ext cx="1895760" cy="1029240"/>
          </a:xfrm>
          <a:custGeom>
            <a:avLst/>
            <a:gdLst/>
            <a:ahLst/>
            <a:cxnLst/>
            <a:rect l="0" t="0" r="r" b="b"/>
            <a:pathLst>
              <a:path w="5266" h="2859">
                <a:moveTo>
                  <a:pt x="0" y="2647"/>
                </a:moveTo>
                <a:lnTo>
                  <a:pt x="0" y="212"/>
                </a:lnTo>
                <a:cubicBezTo>
                  <a:pt x="0" y="198"/>
                  <a:pt x="1" y="184"/>
                  <a:pt x="4" y="171"/>
                </a:cubicBezTo>
                <a:cubicBezTo>
                  <a:pt x="6" y="157"/>
                  <a:pt x="10" y="144"/>
                  <a:pt x="16" y="131"/>
                </a:cubicBezTo>
                <a:cubicBezTo>
                  <a:pt x="21" y="118"/>
                  <a:pt x="28" y="106"/>
                  <a:pt x="35" y="94"/>
                </a:cubicBezTo>
                <a:cubicBezTo>
                  <a:pt x="43" y="83"/>
                  <a:pt x="52" y="72"/>
                  <a:pt x="62" y="62"/>
                </a:cubicBezTo>
                <a:cubicBezTo>
                  <a:pt x="71" y="53"/>
                  <a:pt x="82" y="44"/>
                  <a:pt x="94" y="36"/>
                </a:cubicBezTo>
                <a:cubicBezTo>
                  <a:pt x="105" y="28"/>
                  <a:pt x="117" y="22"/>
                  <a:pt x="130" y="16"/>
                </a:cubicBezTo>
                <a:cubicBezTo>
                  <a:pt x="143" y="11"/>
                  <a:pt x="156" y="7"/>
                  <a:pt x="170" y="4"/>
                </a:cubicBezTo>
                <a:cubicBezTo>
                  <a:pt x="184" y="2"/>
                  <a:pt x="197" y="0"/>
                  <a:pt x="211" y="0"/>
                </a:cubicBezTo>
                <a:lnTo>
                  <a:pt x="5054" y="0"/>
                </a:lnTo>
                <a:cubicBezTo>
                  <a:pt x="5068" y="0"/>
                  <a:pt x="5082" y="2"/>
                  <a:pt x="5095" y="4"/>
                </a:cubicBezTo>
                <a:cubicBezTo>
                  <a:pt x="5109" y="7"/>
                  <a:pt x="5122" y="11"/>
                  <a:pt x="5135" y="16"/>
                </a:cubicBezTo>
                <a:cubicBezTo>
                  <a:pt x="5148" y="22"/>
                  <a:pt x="5160" y="28"/>
                  <a:pt x="5172" y="36"/>
                </a:cubicBezTo>
                <a:cubicBezTo>
                  <a:pt x="5183" y="44"/>
                  <a:pt x="5194" y="53"/>
                  <a:pt x="5204" y="62"/>
                </a:cubicBezTo>
                <a:cubicBezTo>
                  <a:pt x="5214" y="72"/>
                  <a:pt x="5222" y="83"/>
                  <a:pt x="5230" y="94"/>
                </a:cubicBezTo>
                <a:cubicBezTo>
                  <a:pt x="5238" y="106"/>
                  <a:pt x="5244" y="118"/>
                  <a:pt x="5250" y="131"/>
                </a:cubicBezTo>
                <a:cubicBezTo>
                  <a:pt x="5255" y="144"/>
                  <a:pt x="5259" y="157"/>
                  <a:pt x="5262" y="171"/>
                </a:cubicBezTo>
                <a:cubicBezTo>
                  <a:pt x="5265" y="184"/>
                  <a:pt x="5266" y="198"/>
                  <a:pt x="5266" y="212"/>
                </a:cubicBezTo>
                <a:lnTo>
                  <a:pt x="5266" y="2647"/>
                </a:lnTo>
                <a:cubicBezTo>
                  <a:pt x="5266" y="2661"/>
                  <a:pt x="5265" y="2675"/>
                  <a:pt x="5262" y="2689"/>
                </a:cubicBezTo>
                <a:cubicBezTo>
                  <a:pt x="5259" y="2702"/>
                  <a:pt x="5255" y="2715"/>
                  <a:pt x="5250" y="2728"/>
                </a:cubicBezTo>
                <a:cubicBezTo>
                  <a:pt x="5244" y="2741"/>
                  <a:pt x="5238" y="2753"/>
                  <a:pt x="5230" y="2765"/>
                </a:cubicBezTo>
                <a:cubicBezTo>
                  <a:pt x="5222" y="2776"/>
                  <a:pt x="5214" y="2787"/>
                  <a:pt x="5204" y="2797"/>
                </a:cubicBezTo>
                <a:cubicBezTo>
                  <a:pt x="5194" y="2807"/>
                  <a:pt x="5183" y="2815"/>
                  <a:pt x="5172" y="2823"/>
                </a:cubicBezTo>
                <a:cubicBezTo>
                  <a:pt x="5160" y="2831"/>
                  <a:pt x="5148" y="2837"/>
                  <a:pt x="5135" y="2843"/>
                </a:cubicBezTo>
                <a:cubicBezTo>
                  <a:pt x="5122" y="2848"/>
                  <a:pt x="5109" y="2852"/>
                  <a:pt x="5095" y="2855"/>
                </a:cubicBezTo>
                <a:cubicBezTo>
                  <a:pt x="5082" y="2858"/>
                  <a:pt x="5068" y="2859"/>
                  <a:pt x="5054" y="2859"/>
                </a:cubicBezTo>
                <a:lnTo>
                  <a:pt x="211" y="2859"/>
                </a:lnTo>
                <a:cubicBezTo>
                  <a:pt x="197" y="2859"/>
                  <a:pt x="184" y="2858"/>
                  <a:pt x="170" y="2855"/>
                </a:cubicBezTo>
                <a:cubicBezTo>
                  <a:pt x="156" y="2852"/>
                  <a:pt x="143" y="2848"/>
                  <a:pt x="130" y="2843"/>
                </a:cubicBezTo>
                <a:cubicBezTo>
                  <a:pt x="117" y="2837"/>
                  <a:pt x="105" y="2831"/>
                  <a:pt x="94" y="2823"/>
                </a:cubicBezTo>
                <a:cubicBezTo>
                  <a:pt x="82" y="2815"/>
                  <a:pt x="71" y="2807"/>
                  <a:pt x="62" y="2797"/>
                </a:cubicBezTo>
                <a:cubicBezTo>
                  <a:pt x="52" y="2787"/>
                  <a:pt x="43" y="2776"/>
                  <a:pt x="35" y="2765"/>
                </a:cubicBezTo>
                <a:cubicBezTo>
                  <a:pt x="28" y="2753"/>
                  <a:pt x="21" y="2741"/>
                  <a:pt x="16" y="2728"/>
                </a:cubicBezTo>
                <a:cubicBezTo>
                  <a:pt x="10" y="2715"/>
                  <a:pt x="6" y="2702"/>
                  <a:pt x="4" y="2689"/>
                </a:cubicBezTo>
                <a:cubicBezTo>
                  <a:pt x="1" y="2675"/>
                  <a:pt x="0" y="2661"/>
                  <a:pt x="0" y="2647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5448240" y="1726560"/>
            <a:ext cx="1090042" cy="276999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800" b="1" u="none" strike="noStrike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Core Data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5709779" y="2338560"/>
            <a:ext cx="1057982" cy="415498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2700" b="0" u="none" strike="noStrike" dirty="0">
                <a:solidFill>
                  <a:srgbClr val="F39C12"/>
                </a:solidFill>
                <a:effectLst/>
                <a:uFillTx/>
                <a:latin typeface="Arial" panose="020B0604020202020204" pitchFamily="34" charset="0"/>
                <a:ea typeface="OpenSans"/>
                <a:cs typeface="Arial" panose="020B0604020202020204" pitchFamily="34" charset="0"/>
              </a:rPr>
              <a:t>32,000</a:t>
            </a:r>
            <a:endParaRPr lang="en-US" sz="270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任意多边形: 形状 80"/>
          <p:cNvSpPr/>
          <p:nvPr/>
        </p:nvSpPr>
        <p:spPr>
          <a:xfrm>
            <a:off x="7572240" y="2199960"/>
            <a:ext cx="1886400" cy="1029240"/>
          </a:xfrm>
          <a:custGeom>
            <a:avLst/>
            <a:gdLst/>
            <a:ahLst/>
            <a:cxnLst/>
            <a:rect l="0" t="0" r="r" b="b"/>
            <a:pathLst>
              <a:path w="5240" h="2859">
                <a:moveTo>
                  <a:pt x="0" y="2647"/>
                </a:moveTo>
                <a:lnTo>
                  <a:pt x="0" y="212"/>
                </a:lnTo>
                <a:cubicBezTo>
                  <a:pt x="0" y="198"/>
                  <a:pt x="1" y="184"/>
                  <a:pt x="4" y="171"/>
                </a:cubicBezTo>
                <a:cubicBezTo>
                  <a:pt x="7" y="157"/>
                  <a:pt x="11" y="144"/>
                  <a:pt x="16" y="131"/>
                </a:cubicBezTo>
                <a:cubicBezTo>
                  <a:pt x="21" y="118"/>
                  <a:pt x="28" y="106"/>
                  <a:pt x="36" y="94"/>
                </a:cubicBezTo>
                <a:cubicBezTo>
                  <a:pt x="43" y="83"/>
                  <a:pt x="52" y="72"/>
                  <a:pt x="62" y="62"/>
                </a:cubicBezTo>
                <a:cubicBezTo>
                  <a:pt x="72" y="53"/>
                  <a:pt x="82" y="44"/>
                  <a:pt x="94" y="36"/>
                </a:cubicBezTo>
                <a:cubicBezTo>
                  <a:pt x="105" y="28"/>
                  <a:pt x="118" y="22"/>
                  <a:pt x="131" y="16"/>
                </a:cubicBezTo>
                <a:cubicBezTo>
                  <a:pt x="143" y="11"/>
                  <a:pt x="157" y="7"/>
                  <a:pt x="170" y="4"/>
                </a:cubicBezTo>
                <a:cubicBezTo>
                  <a:pt x="184" y="2"/>
                  <a:pt x="198" y="0"/>
                  <a:pt x="212" y="0"/>
                </a:cubicBezTo>
                <a:lnTo>
                  <a:pt x="5028" y="0"/>
                </a:lnTo>
                <a:cubicBezTo>
                  <a:pt x="5042" y="0"/>
                  <a:pt x="5056" y="2"/>
                  <a:pt x="5069" y="4"/>
                </a:cubicBezTo>
                <a:cubicBezTo>
                  <a:pt x="5083" y="7"/>
                  <a:pt x="5096" y="11"/>
                  <a:pt x="5109" y="16"/>
                </a:cubicBezTo>
                <a:cubicBezTo>
                  <a:pt x="5122" y="22"/>
                  <a:pt x="5134" y="28"/>
                  <a:pt x="5146" y="36"/>
                </a:cubicBezTo>
                <a:cubicBezTo>
                  <a:pt x="5157" y="44"/>
                  <a:pt x="5168" y="53"/>
                  <a:pt x="5178" y="62"/>
                </a:cubicBezTo>
                <a:cubicBezTo>
                  <a:pt x="5187" y="72"/>
                  <a:pt x="5196" y="83"/>
                  <a:pt x="5204" y="94"/>
                </a:cubicBezTo>
                <a:cubicBezTo>
                  <a:pt x="5212" y="106"/>
                  <a:pt x="5218" y="118"/>
                  <a:pt x="5224" y="131"/>
                </a:cubicBezTo>
                <a:cubicBezTo>
                  <a:pt x="5229" y="144"/>
                  <a:pt x="5233" y="157"/>
                  <a:pt x="5236" y="171"/>
                </a:cubicBezTo>
                <a:cubicBezTo>
                  <a:pt x="5238" y="184"/>
                  <a:pt x="5240" y="198"/>
                  <a:pt x="5240" y="212"/>
                </a:cubicBezTo>
                <a:lnTo>
                  <a:pt x="5240" y="2647"/>
                </a:lnTo>
                <a:cubicBezTo>
                  <a:pt x="5240" y="2661"/>
                  <a:pt x="5238" y="2675"/>
                  <a:pt x="5236" y="2689"/>
                </a:cubicBezTo>
                <a:cubicBezTo>
                  <a:pt x="5233" y="2702"/>
                  <a:pt x="5229" y="2715"/>
                  <a:pt x="5224" y="2728"/>
                </a:cubicBezTo>
                <a:cubicBezTo>
                  <a:pt x="5218" y="2741"/>
                  <a:pt x="5212" y="2753"/>
                  <a:pt x="5204" y="2765"/>
                </a:cubicBezTo>
                <a:cubicBezTo>
                  <a:pt x="5196" y="2776"/>
                  <a:pt x="5187" y="2787"/>
                  <a:pt x="5178" y="2797"/>
                </a:cubicBezTo>
                <a:cubicBezTo>
                  <a:pt x="5168" y="2807"/>
                  <a:pt x="5157" y="2815"/>
                  <a:pt x="5146" y="2823"/>
                </a:cubicBezTo>
                <a:cubicBezTo>
                  <a:pt x="5134" y="2831"/>
                  <a:pt x="5122" y="2837"/>
                  <a:pt x="5109" y="2843"/>
                </a:cubicBezTo>
                <a:cubicBezTo>
                  <a:pt x="5096" y="2848"/>
                  <a:pt x="5083" y="2852"/>
                  <a:pt x="5069" y="2855"/>
                </a:cubicBezTo>
                <a:cubicBezTo>
                  <a:pt x="5056" y="2858"/>
                  <a:pt x="5042" y="2859"/>
                  <a:pt x="5028" y="2859"/>
                </a:cubicBezTo>
                <a:lnTo>
                  <a:pt x="212" y="2859"/>
                </a:lnTo>
                <a:cubicBezTo>
                  <a:pt x="198" y="2859"/>
                  <a:pt x="184" y="2858"/>
                  <a:pt x="170" y="2855"/>
                </a:cubicBezTo>
                <a:cubicBezTo>
                  <a:pt x="157" y="2852"/>
                  <a:pt x="143" y="2848"/>
                  <a:pt x="131" y="2843"/>
                </a:cubicBezTo>
                <a:cubicBezTo>
                  <a:pt x="118" y="2837"/>
                  <a:pt x="105" y="2831"/>
                  <a:pt x="94" y="2823"/>
                </a:cubicBezTo>
                <a:cubicBezTo>
                  <a:pt x="82" y="2815"/>
                  <a:pt x="72" y="2807"/>
                  <a:pt x="62" y="2797"/>
                </a:cubicBezTo>
                <a:cubicBezTo>
                  <a:pt x="52" y="2787"/>
                  <a:pt x="43" y="2776"/>
                  <a:pt x="36" y="2765"/>
                </a:cubicBezTo>
                <a:cubicBezTo>
                  <a:pt x="28" y="2753"/>
                  <a:pt x="21" y="2741"/>
                  <a:pt x="16" y="2728"/>
                </a:cubicBezTo>
                <a:cubicBezTo>
                  <a:pt x="11" y="2715"/>
                  <a:pt x="7" y="2702"/>
                  <a:pt x="4" y="2689"/>
                </a:cubicBezTo>
                <a:cubicBezTo>
                  <a:pt x="1" y="2675"/>
                  <a:pt x="0" y="2661"/>
                  <a:pt x="0" y="2647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6017040" y="2818440"/>
            <a:ext cx="512961" cy="18466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200" b="0" u="none" strike="noStrike" dirty="0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OpenSans"/>
                <a:cs typeface="Arial" panose="020B0604020202020204" pitchFamily="34" charset="0"/>
              </a:rPr>
              <a:t>Factory</a:t>
            </a:r>
            <a:endParaRPr lang="en-US" sz="120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8063280" y="2338560"/>
            <a:ext cx="875240" cy="415498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2700" b="0" u="none" strike="noStrike" dirty="0">
                <a:solidFill>
                  <a:srgbClr val="F39C12"/>
                </a:solidFill>
                <a:effectLst/>
                <a:uFillTx/>
                <a:latin typeface="Arial" panose="020B0604020202020204" pitchFamily="34" charset="0"/>
                <a:ea typeface="OpenSans"/>
                <a:cs typeface="Arial" panose="020B0604020202020204" pitchFamily="34" charset="0"/>
              </a:rPr>
              <a:t>80M+</a:t>
            </a:r>
            <a:endParaRPr lang="en-US" sz="270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任意多边形: 形状 83"/>
          <p:cNvSpPr/>
          <p:nvPr/>
        </p:nvSpPr>
        <p:spPr>
          <a:xfrm>
            <a:off x="9686880" y="2199960"/>
            <a:ext cx="1895760" cy="1029240"/>
          </a:xfrm>
          <a:custGeom>
            <a:avLst/>
            <a:gdLst/>
            <a:ahLst/>
            <a:cxnLst/>
            <a:rect l="0" t="0" r="r" b="b"/>
            <a:pathLst>
              <a:path w="5266" h="2859">
                <a:moveTo>
                  <a:pt x="0" y="2647"/>
                </a:moveTo>
                <a:lnTo>
                  <a:pt x="0" y="212"/>
                </a:lnTo>
                <a:cubicBezTo>
                  <a:pt x="0" y="198"/>
                  <a:pt x="1" y="184"/>
                  <a:pt x="4" y="171"/>
                </a:cubicBezTo>
                <a:cubicBezTo>
                  <a:pt x="6" y="157"/>
                  <a:pt x="10" y="144"/>
                  <a:pt x="16" y="131"/>
                </a:cubicBezTo>
                <a:cubicBezTo>
                  <a:pt x="21" y="118"/>
                  <a:pt x="28" y="106"/>
                  <a:pt x="35" y="94"/>
                </a:cubicBezTo>
                <a:cubicBezTo>
                  <a:pt x="43" y="83"/>
                  <a:pt x="52" y="72"/>
                  <a:pt x="62" y="62"/>
                </a:cubicBezTo>
                <a:cubicBezTo>
                  <a:pt x="71" y="53"/>
                  <a:pt x="82" y="44"/>
                  <a:pt x="94" y="36"/>
                </a:cubicBezTo>
                <a:cubicBezTo>
                  <a:pt x="105" y="28"/>
                  <a:pt x="117" y="22"/>
                  <a:pt x="130" y="16"/>
                </a:cubicBezTo>
                <a:cubicBezTo>
                  <a:pt x="143" y="11"/>
                  <a:pt x="156" y="7"/>
                  <a:pt x="170" y="4"/>
                </a:cubicBezTo>
                <a:cubicBezTo>
                  <a:pt x="184" y="2"/>
                  <a:pt x="197" y="0"/>
                  <a:pt x="211" y="0"/>
                </a:cubicBezTo>
                <a:lnTo>
                  <a:pt x="5054" y="0"/>
                </a:lnTo>
                <a:cubicBezTo>
                  <a:pt x="5068" y="0"/>
                  <a:pt x="5082" y="2"/>
                  <a:pt x="5095" y="4"/>
                </a:cubicBezTo>
                <a:cubicBezTo>
                  <a:pt x="5109" y="7"/>
                  <a:pt x="5122" y="11"/>
                  <a:pt x="5135" y="16"/>
                </a:cubicBezTo>
                <a:cubicBezTo>
                  <a:pt x="5148" y="22"/>
                  <a:pt x="5160" y="28"/>
                  <a:pt x="5172" y="36"/>
                </a:cubicBezTo>
                <a:cubicBezTo>
                  <a:pt x="5183" y="44"/>
                  <a:pt x="5194" y="53"/>
                  <a:pt x="5204" y="62"/>
                </a:cubicBezTo>
                <a:cubicBezTo>
                  <a:pt x="5214" y="72"/>
                  <a:pt x="5222" y="83"/>
                  <a:pt x="5230" y="94"/>
                </a:cubicBezTo>
                <a:cubicBezTo>
                  <a:pt x="5238" y="106"/>
                  <a:pt x="5244" y="118"/>
                  <a:pt x="5250" y="131"/>
                </a:cubicBezTo>
                <a:cubicBezTo>
                  <a:pt x="5255" y="144"/>
                  <a:pt x="5259" y="157"/>
                  <a:pt x="5262" y="171"/>
                </a:cubicBezTo>
                <a:cubicBezTo>
                  <a:pt x="5264" y="184"/>
                  <a:pt x="5266" y="198"/>
                  <a:pt x="5266" y="212"/>
                </a:cubicBezTo>
                <a:lnTo>
                  <a:pt x="5266" y="2647"/>
                </a:lnTo>
                <a:cubicBezTo>
                  <a:pt x="5266" y="2661"/>
                  <a:pt x="5264" y="2675"/>
                  <a:pt x="5262" y="2689"/>
                </a:cubicBezTo>
                <a:cubicBezTo>
                  <a:pt x="5259" y="2702"/>
                  <a:pt x="5255" y="2715"/>
                  <a:pt x="5250" y="2728"/>
                </a:cubicBezTo>
                <a:cubicBezTo>
                  <a:pt x="5244" y="2741"/>
                  <a:pt x="5238" y="2753"/>
                  <a:pt x="5230" y="2765"/>
                </a:cubicBezTo>
                <a:cubicBezTo>
                  <a:pt x="5222" y="2776"/>
                  <a:pt x="5214" y="2787"/>
                  <a:pt x="5204" y="2797"/>
                </a:cubicBezTo>
                <a:cubicBezTo>
                  <a:pt x="5194" y="2807"/>
                  <a:pt x="5183" y="2815"/>
                  <a:pt x="5172" y="2823"/>
                </a:cubicBezTo>
                <a:cubicBezTo>
                  <a:pt x="5160" y="2831"/>
                  <a:pt x="5148" y="2837"/>
                  <a:pt x="5135" y="2843"/>
                </a:cubicBezTo>
                <a:cubicBezTo>
                  <a:pt x="5122" y="2848"/>
                  <a:pt x="5109" y="2852"/>
                  <a:pt x="5095" y="2855"/>
                </a:cubicBezTo>
                <a:cubicBezTo>
                  <a:pt x="5082" y="2858"/>
                  <a:pt x="5068" y="2859"/>
                  <a:pt x="5054" y="2859"/>
                </a:cubicBezTo>
                <a:lnTo>
                  <a:pt x="211" y="2859"/>
                </a:lnTo>
                <a:cubicBezTo>
                  <a:pt x="197" y="2859"/>
                  <a:pt x="184" y="2858"/>
                  <a:pt x="170" y="2855"/>
                </a:cubicBezTo>
                <a:cubicBezTo>
                  <a:pt x="156" y="2852"/>
                  <a:pt x="143" y="2848"/>
                  <a:pt x="130" y="2843"/>
                </a:cubicBezTo>
                <a:cubicBezTo>
                  <a:pt x="117" y="2837"/>
                  <a:pt x="105" y="2831"/>
                  <a:pt x="94" y="2823"/>
                </a:cubicBezTo>
                <a:cubicBezTo>
                  <a:pt x="82" y="2815"/>
                  <a:pt x="71" y="2807"/>
                  <a:pt x="62" y="2797"/>
                </a:cubicBezTo>
                <a:cubicBezTo>
                  <a:pt x="52" y="2787"/>
                  <a:pt x="43" y="2776"/>
                  <a:pt x="35" y="2765"/>
                </a:cubicBezTo>
                <a:cubicBezTo>
                  <a:pt x="28" y="2753"/>
                  <a:pt x="21" y="2741"/>
                  <a:pt x="16" y="2728"/>
                </a:cubicBezTo>
                <a:cubicBezTo>
                  <a:pt x="10" y="2715"/>
                  <a:pt x="6" y="2702"/>
                  <a:pt x="4" y="2689"/>
                </a:cubicBezTo>
                <a:cubicBezTo>
                  <a:pt x="1" y="2675"/>
                  <a:pt x="0" y="2661"/>
                  <a:pt x="0" y="2647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7945200" y="2818440"/>
            <a:ext cx="1115690" cy="18466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200" b="0" u="none" strike="noStrike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OpenSans"/>
                <a:cs typeface="Arial" panose="020B0604020202020204" pitchFamily="34" charset="0"/>
              </a:rPr>
              <a:t>Annual Capacity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10194120" y="2338560"/>
            <a:ext cx="884858" cy="415498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2700" b="0" u="none" strike="noStrike">
                <a:solidFill>
                  <a:srgbClr val="F39C12"/>
                </a:solidFill>
                <a:effectLst/>
                <a:uFillTx/>
                <a:latin typeface="Arial" panose="020B0604020202020204" pitchFamily="34" charset="0"/>
                <a:ea typeface="OpenSans"/>
                <a:cs typeface="Arial" panose="020B0604020202020204" pitchFamily="34" charset="0"/>
              </a:rPr>
              <a:t>100%</a:t>
            </a:r>
            <a:endParaRPr lang="en-US" sz="27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10216440" y="2818440"/>
            <a:ext cx="775853" cy="18466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200" b="0" u="none" strike="noStrike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OpenSans"/>
                <a:cs typeface="Arial" panose="020B0604020202020204" pitchFamily="34" charset="0"/>
              </a:rPr>
              <a:t>Automation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任意多边形: 形状 87"/>
          <p:cNvSpPr/>
          <p:nvPr/>
        </p:nvSpPr>
        <p:spPr>
          <a:xfrm>
            <a:off x="5448240" y="4143240"/>
            <a:ext cx="381240" cy="381240"/>
          </a:xfrm>
          <a:custGeom>
            <a:avLst/>
            <a:gdLst/>
            <a:ahLst/>
            <a:cxnLst/>
            <a:rect l="0" t="0" r="r" b="b"/>
            <a:pathLst>
              <a:path w="1059" h="1059">
                <a:moveTo>
                  <a:pt x="1059" y="529"/>
                </a:moveTo>
                <a:cubicBezTo>
                  <a:pt x="1059" y="564"/>
                  <a:pt x="1056" y="598"/>
                  <a:pt x="1049" y="632"/>
                </a:cubicBezTo>
                <a:cubicBezTo>
                  <a:pt x="1042" y="667"/>
                  <a:pt x="1032" y="700"/>
                  <a:pt x="1019" y="733"/>
                </a:cubicBezTo>
                <a:cubicBezTo>
                  <a:pt x="1005" y="765"/>
                  <a:pt x="989" y="795"/>
                  <a:pt x="970" y="824"/>
                </a:cubicBezTo>
                <a:cubicBezTo>
                  <a:pt x="951" y="853"/>
                  <a:pt x="929" y="880"/>
                  <a:pt x="904" y="904"/>
                </a:cubicBezTo>
                <a:cubicBezTo>
                  <a:pt x="879" y="929"/>
                  <a:pt x="853" y="951"/>
                  <a:pt x="824" y="970"/>
                </a:cubicBezTo>
                <a:cubicBezTo>
                  <a:pt x="795" y="989"/>
                  <a:pt x="764" y="1006"/>
                  <a:pt x="732" y="1019"/>
                </a:cubicBezTo>
                <a:cubicBezTo>
                  <a:pt x="700" y="1032"/>
                  <a:pt x="667" y="1042"/>
                  <a:pt x="633" y="1049"/>
                </a:cubicBezTo>
                <a:cubicBezTo>
                  <a:pt x="599" y="1056"/>
                  <a:pt x="565" y="1059"/>
                  <a:pt x="530" y="1059"/>
                </a:cubicBezTo>
                <a:cubicBezTo>
                  <a:pt x="495" y="1059"/>
                  <a:pt x="461" y="1056"/>
                  <a:pt x="427" y="1049"/>
                </a:cubicBezTo>
                <a:cubicBezTo>
                  <a:pt x="393" y="1042"/>
                  <a:pt x="359" y="1032"/>
                  <a:pt x="327" y="1019"/>
                </a:cubicBezTo>
                <a:cubicBezTo>
                  <a:pt x="295" y="1006"/>
                  <a:pt x="265" y="989"/>
                  <a:pt x="236" y="970"/>
                </a:cubicBezTo>
                <a:cubicBezTo>
                  <a:pt x="206" y="951"/>
                  <a:pt x="179" y="929"/>
                  <a:pt x="155" y="904"/>
                </a:cubicBezTo>
                <a:cubicBezTo>
                  <a:pt x="130" y="880"/>
                  <a:pt x="108" y="853"/>
                  <a:pt x="89" y="824"/>
                </a:cubicBezTo>
                <a:cubicBezTo>
                  <a:pt x="70" y="795"/>
                  <a:pt x="53" y="765"/>
                  <a:pt x="40" y="733"/>
                </a:cubicBezTo>
                <a:cubicBezTo>
                  <a:pt x="27" y="700"/>
                  <a:pt x="17" y="667"/>
                  <a:pt x="10" y="632"/>
                </a:cubicBezTo>
                <a:cubicBezTo>
                  <a:pt x="3" y="598"/>
                  <a:pt x="0" y="564"/>
                  <a:pt x="0" y="529"/>
                </a:cubicBezTo>
                <a:cubicBezTo>
                  <a:pt x="0" y="494"/>
                  <a:pt x="3" y="460"/>
                  <a:pt x="10" y="426"/>
                </a:cubicBezTo>
                <a:cubicBezTo>
                  <a:pt x="17" y="392"/>
                  <a:pt x="27" y="359"/>
                  <a:pt x="40" y="327"/>
                </a:cubicBezTo>
                <a:cubicBezTo>
                  <a:pt x="53" y="294"/>
                  <a:pt x="70" y="264"/>
                  <a:pt x="89" y="235"/>
                </a:cubicBezTo>
                <a:cubicBezTo>
                  <a:pt x="108" y="206"/>
                  <a:pt x="130" y="179"/>
                  <a:pt x="155" y="155"/>
                </a:cubicBezTo>
                <a:cubicBezTo>
                  <a:pt x="179" y="130"/>
                  <a:pt x="206" y="108"/>
                  <a:pt x="236" y="89"/>
                </a:cubicBezTo>
                <a:cubicBezTo>
                  <a:pt x="265" y="70"/>
                  <a:pt x="295" y="53"/>
                  <a:pt x="327" y="40"/>
                </a:cubicBezTo>
                <a:cubicBezTo>
                  <a:pt x="359" y="27"/>
                  <a:pt x="393" y="17"/>
                  <a:pt x="427" y="10"/>
                </a:cubicBezTo>
                <a:cubicBezTo>
                  <a:pt x="461" y="3"/>
                  <a:pt x="495" y="0"/>
                  <a:pt x="530" y="0"/>
                </a:cubicBezTo>
                <a:cubicBezTo>
                  <a:pt x="565" y="0"/>
                  <a:pt x="599" y="3"/>
                  <a:pt x="633" y="10"/>
                </a:cubicBezTo>
                <a:cubicBezTo>
                  <a:pt x="667" y="17"/>
                  <a:pt x="700" y="27"/>
                  <a:pt x="732" y="40"/>
                </a:cubicBezTo>
                <a:cubicBezTo>
                  <a:pt x="764" y="53"/>
                  <a:pt x="795" y="70"/>
                  <a:pt x="824" y="89"/>
                </a:cubicBezTo>
                <a:cubicBezTo>
                  <a:pt x="853" y="108"/>
                  <a:pt x="879" y="130"/>
                  <a:pt x="904" y="155"/>
                </a:cubicBezTo>
                <a:cubicBezTo>
                  <a:pt x="929" y="179"/>
                  <a:pt x="951" y="206"/>
                  <a:pt x="970" y="235"/>
                </a:cubicBezTo>
                <a:cubicBezTo>
                  <a:pt x="989" y="264"/>
                  <a:pt x="1005" y="294"/>
                  <a:pt x="1019" y="327"/>
                </a:cubicBezTo>
                <a:cubicBezTo>
                  <a:pt x="1032" y="359"/>
                  <a:pt x="1042" y="392"/>
                  <a:pt x="1049" y="426"/>
                </a:cubicBezTo>
                <a:cubicBezTo>
                  <a:pt x="1056" y="460"/>
                  <a:pt x="1059" y="494"/>
                  <a:pt x="1059" y="529"/>
                </a:cubicBezTo>
                <a:close/>
              </a:path>
            </a:pathLst>
          </a:custGeom>
          <a:solidFill>
            <a:srgbClr val="87CEEB">
              <a:alpha val="2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任意多边形: 形状 88"/>
          <p:cNvSpPr/>
          <p:nvPr/>
        </p:nvSpPr>
        <p:spPr>
          <a:xfrm>
            <a:off x="5525640" y="4241520"/>
            <a:ext cx="234360" cy="186480"/>
          </a:xfrm>
          <a:custGeom>
            <a:avLst/>
            <a:gdLst/>
            <a:ahLst/>
            <a:cxnLst/>
            <a:rect l="0" t="0" r="r" b="b"/>
            <a:pathLst>
              <a:path w="651" h="518">
                <a:moveTo>
                  <a:pt x="315" y="131"/>
                </a:moveTo>
                <a:cubicBezTo>
                  <a:pt x="323" y="125"/>
                  <a:pt x="325" y="115"/>
                  <a:pt x="322" y="105"/>
                </a:cubicBezTo>
                <a:cubicBezTo>
                  <a:pt x="319" y="100"/>
                  <a:pt x="317" y="95"/>
                  <a:pt x="314" y="89"/>
                </a:cubicBezTo>
                <a:lnTo>
                  <a:pt x="311" y="84"/>
                </a:lnTo>
                <a:cubicBezTo>
                  <a:pt x="307" y="79"/>
                  <a:pt x="304" y="74"/>
                  <a:pt x="300" y="69"/>
                </a:cubicBezTo>
                <a:cubicBezTo>
                  <a:pt x="295" y="61"/>
                  <a:pt x="284" y="58"/>
                  <a:pt x="275" y="61"/>
                </a:cubicBezTo>
                <a:lnTo>
                  <a:pt x="246" y="71"/>
                </a:lnTo>
                <a:cubicBezTo>
                  <a:pt x="235" y="62"/>
                  <a:pt x="222" y="55"/>
                  <a:pt x="208" y="49"/>
                </a:cubicBezTo>
                <a:lnTo>
                  <a:pt x="202" y="19"/>
                </a:lnTo>
                <a:cubicBezTo>
                  <a:pt x="200" y="10"/>
                  <a:pt x="193" y="2"/>
                  <a:pt x="183" y="1"/>
                </a:cubicBezTo>
                <a:cubicBezTo>
                  <a:pt x="176" y="0"/>
                  <a:pt x="169" y="0"/>
                  <a:pt x="162" y="0"/>
                </a:cubicBezTo>
                <a:lnTo>
                  <a:pt x="161" y="0"/>
                </a:lnTo>
                <a:cubicBezTo>
                  <a:pt x="154" y="0"/>
                  <a:pt x="147" y="0"/>
                  <a:pt x="141" y="1"/>
                </a:cubicBezTo>
                <a:cubicBezTo>
                  <a:pt x="131" y="2"/>
                  <a:pt x="123" y="10"/>
                  <a:pt x="121" y="19"/>
                </a:cubicBezTo>
                <a:lnTo>
                  <a:pt x="115" y="49"/>
                </a:lnTo>
                <a:cubicBezTo>
                  <a:pt x="101" y="55"/>
                  <a:pt x="89" y="62"/>
                  <a:pt x="78" y="71"/>
                </a:cubicBezTo>
                <a:lnTo>
                  <a:pt x="49" y="62"/>
                </a:lnTo>
                <a:cubicBezTo>
                  <a:pt x="39" y="58"/>
                  <a:pt x="29" y="61"/>
                  <a:pt x="23" y="69"/>
                </a:cubicBezTo>
                <a:cubicBezTo>
                  <a:pt x="19" y="74"/>
                  <a:pt x="16" y="79"/>
                  <a:pt x="13" y="84"/>
                </a:cubicBezTo>
                <a:lnTo>
                  <a:pt x="10" y="89"/>
                </a:lnTo>
                <a:cubicBezTo>
                  <a:pt x="7" y="95"/>
                  <a:pt x="4" y="100"/>
                  <a:pt x="2" y="106"/>
                </a:cubicBezTo>
                <a:cubicBezTo>
                  <a:pt x="-2" y="115"/>
                  <a:pt x="1" y="125"/>
                  <a:pt x="8" y="131"/>
                </a:cubicBezTo>
                <a:lnTo>
                  <a:pt x="31" y="152"/>
                </a:lnTo>
                <a:cubicBezTo>
                  <a:pt x="30" y="159"/>
                  <a:pt x="29" y="166"/>
                  <a:pt x="29" y="173"/>
                </a:cubicBezTo>
                <a:cubicBezTo>
                  <a:pt x="29" y="181"/>
                  <a:pt x="30" y="188"/>
                  <a:pt x="31" y="195"/>
                </a:cubicBezTo>
                <a:lnTo>
                  <a:pt x="8" y="215"/>
                </a:lnTo>
                <a:cubicBezTo>
                  <a:pt x="1" y="222"/>
                  <a:pt x="-2" y="232"/>
                  <a:pt x="2" y="241"/>
                </a:cubicBezTo>
                <a:cubicBezTo>
                  <a:pt x="4" y="247"/>
                  <a:pt x="7" y="252"/>
                  <a:pt x="10" y="257"/>
                </a:cubicBezTo>
                <a:lnTo>
                  <a:pt x="13" y="263"/>
                </a:lnTo>
                <a:cubicBezTo>
                  <a:pt x="16" y="268"/>
                  <a:pt x="19" y="273"/>
                  <a:pt x="23" y="278"/>
                </a:cubicBezTo>
                <a:cubicBezTo>
                  <a:pt x="29" y="286"/>
                  <a:pt x="39" y="288"/>
                  <a:pt x="49" y="285"/>
                </a:cubicBezTo>
                <a:lnTo>
                  <a:pt x="78" y="276"/>
                </a:lnTo>
                <a:cubicBezTo>
                  <a:pt x="89" y="285"/>
                  <a:pt x="101" y="292"/>
                  <a:pt x="115" y="297"/>
                </a:cubicBezTo>
                <a:lnTo>
                  <a:pt x="121" y="327"/>
                </a:lnTo>
                <a:cubicBezTo>
                  <a:pt x="123" y="337"/>
                  <a:pt x="131" y="345"/>
                  <a:pt x="141" y="346"/>
                </a:cubicBezTo>
                <a:cubicBezTo>
                  <a:pt x="147" y="346"/>
                  <a:pt x="154" y="347"/>
                  <a:pt x="162" y="347"/>
                </a:cubicBezTo>
                <a:cubicBezTo>
                  <a:pt x="169" y="347"/>
                  <a:pt x="176" y="346"/>
                  <a:pt x="183" y="346"/>
                </a:cubicBezTo>
                <a:cubicBezTo>
                  <a:pt x="192" y="345"/>
                  <a:pt x="200" y="337"/>
                  <a:pt x="202" y="327"/>
                </a:cubicBezTo>
                <a:lnTo>
                  <a:pt x="208" y="297"/>
                </a:lnTo>
                <a:cubicBezTo>
                  <a:pt x="222" y="292"/>
                  <a:pt x="234" y="285"/>
                  <a:pt x="246" y="276"/>
                </a:cubicBezTo>
                <a:lnTo>
                  <a:pt x="275" y="285"/>
                </a:lnTo>
                <a:cubicBezTo>
                  <a:pt x="284" y="288"/>
                  <a:pt x="294" y="286"/>
                  <a:pt x="300" y="278"/>
                </a:cubicBezTo>
                <a:cubicBezTo>
                  <a:pt x="304" y="273"/>
                  <a:pt x="307" y="268"/>
                  <a:pt x="310" y="263"/>
                </a:cubicBezTo>
                <a:lnTo>
                  <a:pt x="314" y="257"/>
                </a:lnTo>
                <a:cubicBezTo>
                  <a:pt x="316" y="252"/>
                  <a:pt x="319" y="247"/>
                  <a:pt x="321" y="241"/>
                </a:cubicBezTo>
                <a:cubicBezTo>
                  <a:pt x="325" y="232"/>
                  <a:pt x="322" y="222"/>
                  <a:pt x="315" y="215"/>
                </a:cubicBezTo>
                <a:lnTo>
                  <a:pt x="292" y="195"/>
                </a:lnTo>
                <a:cubicBezTo>
                  <a:pt x="293" y="188"/>
                  <a:pt x="294" y="181"/>
                  <a:pt x="294" y="173"/>
                </a:cubicBezTo>
                <a:cubicBezTo>
                  <a:pt x="294" y="166"/>
                  <a:pt x="293" y="159"/>
                  <a:pt x="292" y="152"/>
                </a:cubicBezTo>
                <a:lnTo>
                  <a:pt x="315" y="131"/>
                </a:lnTo>
                <a:moveTo>
                  <a:pt x="112" y="173"/>
                </a:moveTo>
                <a:cubicBezTo>
                  <a:pt x="112" y="167"/>
                  <a:pt x="113" y="160"/>
                  <a:pt x="116" y="154"/>
                </a:cubicBezTo>
                <a:cubicBezTo>
                  <a:pt x="118" y="148"/>
                  <a:pt x="122" y="143"/>
                  <a:pt x="127" y="138"/>
                </a:cubicBezTo>
                <a:cubicBezTo>
                  <a:pt x="131" y="134"/>
                  <a:pt x="137" y="130"/>
                  <a:pt x="143" y="128"/>
                </a:cubicBezTo>
                <a:cubicBezTo>
                  <a:pt x="149" y="125"/>
                  <a:pt x="155" y="124"/>
                  <a:pt x="162" y="124"/>
                </a:cubicBezTo>
                <a:cubicBezTo>
                  <a:pt x="168" y="124"/>
                  <a:pt x="175" y="125"/>
                  <a:pt x="181" y="128"/>
                </a:cubicBezTo>
                <a:cubicBezTo>
                  <a:pt x="187" y="130"/>
                  <a:pt x="192" y="134"/>
                  <a:pt x="197" y="138"/>
                </a:cubicBezTo>
                <a:cubicBezTo>
                  <a:pt x="201" y="143"/>
                  <a:pt x="205" y="148"/>
                  <a:pt x="208" y="154"/>
                </a:cubicBezTo>
                <a:cubicBezTo>
                  <a:pt x="210" y="160"/>
                  <a:pt x="211" y="167"/>
                  <a:pt x="211" y="173"/>
                </a:cubicBezTo>
                <a:cubicBezTo>
                  <a:pt x="211" y="180"/>
                  <a:pt x="210" y="186"/>
                  <a:pt x="208" y="192"/>
                </a:cubicBezTo>
                <a:cubicBezTo>
                  <a:pt x="205" y="198"/>
                  <a:pt x="201" y="204"/>
                  <a:pt x="197" y="208"/>
                </a:cubicBezTo>
                <a:cubicBezTo>
                  <a:pt x="192" y="213"/>
                  <a:pt x="187" y="217"/>
                  <a:pt x="181" y="219"/>
                </a:cubicBezTo>
                <a:cubicBezTo>
                  <a:pt x="175" y="222"/>
                  <a:pt x="168" y="223"/>
                  <a:pt x="162" y="223"/>
                </a:cubicBezTo>
                <a:cubicBezTo>
                  <a:pt x="155" y="223"/>
                  <a:pt x="149" y="222"/>
                  <a:pt x="143" y="219"/>
                </a:cubicBezTo>
                <a:cubicBezTo>
                  <a:pt x="137" y="217"/>
                  <a:pt x="131" y="213"/>
                  <a:pt x="127" y="208"/>
                </a:cubicBezTo>
                <a:cubicBezTo>
                  <a:pt x="122" y="204"/>
                  <a:pt x="118" y="198"/>
                  <a:pt x="116" y="192"/>
                </a:cubicBezTo>
                <a:cubicBezTo>
                  <a:pt x="113" y="186"/>
                  <a:pt x="112" y="180"/>
                  <a:pt x="112" y="173"/>
                </a:cubicBezTo>
                <a:moveTo>
                  <a:pt x="518" y="510"/>
                </a:moveTo>
                <a:cubicBezTo>
                  <a:pt x="524" y="517"/>
                  <a:pt x="535" y="520"/>
                  <a:pt x="544" y="516"/>
                </a:cubicBezTo>
                <a:cubicBezTo>
                  <a:pt x="549" y="514"/>
                  <a:pt x="556" y="511"/>
                  <a:pt x="561" y="508"/>
                </a:cubicBezTo>
                <a:lnTo>
                  <a:pt x="566" y="505"/>
                </a:lnTo>
                <a:cubicBezTo>
                  <a:pt x="572" y="502"/>
                  <a:pt x="577" y="499"/>
                  <a:pt x="581" y="495"/>
                </a:cubicBezTo>
                <a:cubicBezTo>
                  <a:pt x="589" y="489"/>
                  <a:pt x="592" y="479"/>
                  <a:pt x="589" y="469"/>
                </a:cubicBezTo>
                <a:lnTo>
                  <a:pt x="579" y="440"/>
                </a:lnTo>
                <a:cubicBezTo>
                  <a:pt x="588" y="429"/>
                  <a:pt x="596" y="417"/>
                  <a:pt x="601" y="403"/>
                </a:cubicBezTo>
                <a:lnTo>
                  <a:pt x="631" y="397"/>
                </a:lnTo>
                <a:cubicBezTo>
                  <a:pt x="640" y="395"/>
                  <a:pt x="648" y="387"/>
                  <a:pt x="649" y="377"/>
                </a:cubicBezTo>
                <a:cubicBezTo>
                  <a:pt x="650" y="371"/>
                  <a:pt x="651" y="362"/>
                  <a:pt x="651" y="355"/>
                </a:cubicBezTo>
                <a:cubicBezTo>
                  <a:pt x="651" y="348"/>
                  <a:pt x="650" y="341"/>
                  <a:pt x="649" y="334"/>
                </a:cubicBezTo>
                <a:cubicBezTo>
                  <a:pt x="648" y="325"/>
                  <a:pt x="640" y="317"/>
                  <a:pt x="631" y="315"/>
                </a:cubicBezTo>
                <a:lnTo>
                  <a:pt x="601" y="309"/>
                </a:lnTo>
                <a:cubicBezTo>
                  <a:pt x="596" y="295"/>
                  <a:pt x="588" y="282"/>
                  <a:pt x="579" y="271"/>
                </a:cubicBezTo>
                <a:lnTo>
                  <a:pt x="589" y="242"/>
                </a:lnTo>
                <a:cubicBezTo>
                  <a:pt x="592" y="233"/>
                  <a:pt x="589" y="223"/>
                  <a:pt x="581" y="217"/>
                </a:cubicBezTo>
                <a:cubicBezTo>
                  <a:pt x="577" y="213"/>
                  <a:pt x="572" y="210"/>
                  <a:pt x="566" y="206"/>
                </a:cubicBezTo>
                <a:lnTo>
                  <a:pt x="561" y="203"/>
                </a:lnTo>
                <a:cubicBezTo>
                  <a:pt x="556" y="200"/>
                  <a:pt x="549" y="198"/>
                  <a:pt x="544" y="195"/>
                </a:cubicBezTo>
                <a:cubicBezTo>
                  <a:pt x="535" y="192"/>
                  <a:pt x="525" y="195"/>
                  <a:pt x="518" y="202"/>
                </a:cubicBezTo>
                <a:lnTo>
                  <a:pt x="497" y="225"/>
                </a:lnTo>
                <a:cubicBezTo>
                  <a:pt x="490" y="224"/>
                  <a:pt x="483" y="223"/>
                  <a:pt x="476" y="223"/>
                </a:cubicBezTo>
                <a:cubicBezTo>
                  <a:pt x="469" y="223"/>
                  <a:pt x="461" y="224"/>
                  <a:pt x="454" y="225"/>
                </a:cubicBezTo>
                <a:lnTo>
                  <a:pt x="434" y="202"/>
                </a:lnTo>
                <a:cubicBezTo>
                  <a:pt x="427" y="195"/>
                  <a:pt x="417" y="192"/>
                  <a:pt x="408" y="195"/>
                </a:cubicBezTo>
                <a:cubicBezTo>
                  <a:pt x="403" y="198"/>
                  <a:pt x="397" y="200"/>
                  <a:pt x="392" y="203"/>
                </a:cubicBezTo>
                <a:lnTo>
                  <a:pt x="386" y="206"/>
                </a:lnTo>
                <a:cubicBezTo>
                  <a:pt x="381" y="210"/>
                  <a:pt x="376" y="213"/>
                  <a:pt x="371" y="217"/>
                </a:cubicBezTo>
                <a:cubicBezTo>
                  <a:pt x="364" y="223"/>
                  <a:pt x="361" y="233"/>
                  <a:pt x="364" y="242"/>
                </a:cubicBezTo>
                <a:lnTo>
                  <a:pt x="374" y="271"/>
                </a:lnTo>
                <a:cubicBezTo>
                  <a:pt x="365" y="282"/>
                  <a:pt x="357" y="295"/>
                  <a:pt x="352" y="309"/>
                </a:cubicBezTo>
                <a:lnTo>
                  <a:pt x="322" y="315"/>
                </a:lnTo>
                <a:cubicBezTo>
                  <a:pt x="312" y="317"/>
                  <a:pt x="305" y="324"/>
                  <a:pt x="304" y="334"/>
                </a:cubicBezTo>
                <a:cubicBezTo>
                  <a:pt x="303" y="341"/>
                  <a:pt x="302" y="348"/>
                  <a:pt x="302" y="355"/>
                </a:cubicBezTo>
                <a:cubicBezTo>
                  <a:pt x="302" y="362"/>
                  <a:pt x="303" y="370"/>
                  <a:pt x="304" y="377"/>
                </a:cubicBezTo>
                <a:cubicBezTo>
                  <a:pt x="305" y="387"/>
                  <a:pt x="312" y="394"/>
                  <a:pt x="322" y="396"/>
                </a:cubicBezTo>
                <a:lnTo>
                  <a:pt x="352" y="403"/>
                </a:lnTo>
                <a:cubicBezTo>
                  <a:pt x="357" y="416"/>
                  <a:pt x="365" y="429"/>
                  <a:pt x="374" y="440"/>
                </a:cubicBezTo>
                <a:lnTo>
                  <a:pt x="364" y="469"/>
                </a:lnTo>
                <a:cubicBezTo>
                  <a:pt x="361" y="479"/>
                  <a:pt x="364" y="489"/>
                  <a:pt x="371" y="495"/>
                </a:cubicBezTo>
                <a:cubicBezTo>
                  <a:pt x="376" y="498"/>
                  <a:pt x="381" y="502"/>
                  <a:pt x="386" y="505"/>
                </a:cubicBezTo>
                <a:lnTo>
                  <a:pt x="392" y="508"/>
                </a:lnTo>
                <a:cubicBezTo>
                  <a:pt x="397" y="511"/>
                  <a:pt x="403" y="514"/>
                  <a:pt x="408" y="516"/>
                </a:cubicBezTo>
                <a:cubicBezTo>
                  <a:pt x="417" y="520"/>
                  <a:pt x="427" y="517"/>
                  <a:pt x="434" y="510"/>
                </a:cubicBezTo>
                <a:lnTo>
                  <a:pt x="454" y="487"/>
                </a:lnTo>
                <a:cubicBezTo>
                  <a:pt x="461" y="488"/>
                  <a:pt x="469" y="488"/>
                  <a:pt x="476" y="488"/>
                </a:cubicBezTo>
                <a:cubicBezTo>
                  <a:pt x="483" y="488"/>
                  <a:pt x="491" y="488"/>
                  <a:pt x="498" y="487"/>
                </a:cubicBezTo>
                <a:lnTo>
                  <a:pt x="518" y="510"/>
                </a:lnTo>
                <a:moveTo>
                  <a:pt x="476" y="306"/>
                </a:moveTo>
                <a:cubicBezTo>
                  <a:pt x="482" y="306"/>
                  <a:pt x="489" y="307"/>
                  <a:pt x="495" y="309"/>
                </a:cubicBezTo>
                <a:cubicBezTo>
                  <a:pt x="501" y="312"/>
                  <a:pt x="506" y="316"/>
                  <a:pt x="511" y="320"/>
                </a:cubicBezTo>
                <a:cubicBezTo>
                  <a:pt x="516" y="325"/>
                  <a:pt x="519" y="330"/>
                  <a:pt x="522" y="336"/>
                </a:cubicBezTo>
                <a:cubicBezTo>
                  <a:pt x="524" y="342"/>
                  <a:pt x="525" y="349"/>
                  <a:pt x="525" y="355"/>
                </a:cubicBezTo>
                <a:cubicBezTo>
                  <a:pt x="525" y="362"/>
                  <a:pt x="524" y="369"/>
                  <a:pt x="522" y="375"/>
                </a:cubicBezTo>
                <a:cubicBezTo>
                  <a:pt x="519" y="381"/>
                  <a:pt x="516" y="387"/>
                  <a:pt x="511" y="391"/>
                </a:cubicBezTo>
                <a:cubicBezTo>
                  <a:pt x="506" y="396"/>
                  <a:pt x="501" y="400"/>
                  <a:pt x="495" y="402"/>
                </a:cubicBezTo>
                <a:cubicBezTo>
                  <a:pt x="489" y="405"/>
                  <a:pt x="482" y="406"/>
                  <a:pt x="476" y="406"/>
                </a:cubicBezTo>
                <a:cubicBezTo>
                  <a:pt x="469" y="406"/>
                  <a:pt x="463" y="405"/>
                  <a:pt x="457" y="402"/>
                </a:cubicBezTo>
                <a:cubicBezTo>
                  <a:pt x="451" y="400"/>
                  <a:pt x="445" y="396"/>
                  <a:pt x="441" y="391"/>
                </a:cubicBezTo>
                <a:cubicBezTo>
                  <a:pt x="436" y="387"/>
                  <a:pt x="433" y="381"/>
                  <a:pt x="430" y="375"/>
                </a:cubicBezTo>
                <a:cubicBezTo>
                  <a:pt x="428" y="369"/>
                  <a:pt x="426" y="362"/>
                  <a:pt x="426" y="355"/>
                </a:cubicBezTo>
                <a:cubicBezTo>
                  <a:pt x="426" y="349"/>
                  <a:pt x="428" y="342"/>
                  <a:pt x="430" y="336"/>
                </a:cubicBezTo>
                <a:cubicBezTo>
                  <a:pt x="433" y="330"/>
                  <a:pt x="436" y="325"/>
                  <a:pt x="441" y="320"/>
                </a:cubicBezTo>
                <a:cubicBezTo>
                  <a:pt x="445" y="316"/>
                  <a:pt x="451" y="312"/>
                  <a:pt x="457" y="309"/>
                </a:cubicBezTo>
                <a:cubicBezTo>
                  <a:pt x="463" y="307"/>
                  <a:pt x="469" y="306"/>
                  <a:pt x="476" y="306"/>
                </a:cubicBezTo>
                <a:close/>
              </a:path>
            </a:pathLst>
          </a:custGeom>
          <a:solidFill>
            <a:srgbClr val="87CEEB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5448240" y="3631680"/>
            <a:ext cx="3436838" cy="276999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800" b="1" u="none" strike="noStrike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Advanced Production Facilities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5981760" y="4122000"/>
            <a:ext cx="1923604" cy="207749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50" b="0" u="none" strike="noStrike" dirty="0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OpenSans"/>
                <a:cs typeface="Arial" panose="020B0604020202020204" pitchFamily="34" charset="0"/>
              </a:rPr>
              <a:t>Modern Production Lines</a:t>
            </a:r>
            <a:endParaRPr lang="en-US" sz="135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5981760" y="4418639"/>
            <a:ext cx="5298019" cy="553998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t">
            <a:spAutoFit/>
          </a:bodyPr>
          <a:lstStyle/>
          <a:p>
            <a:r>
              <a:rPr lang="en-US" sz="1200" b="0" u="none" strike="noStrike" dirty="0">
                <a:solidFill>
                  <a:srgbClr val="4B5563"/>
                </a:solidFill>
                <a:effectLst/>
                <a:uFillTx/>
                <a:latin typeface="Arial" panose="020B0604020202020204" pitchFamily="34" charset="0"/>
                <a:ea typeface="OpenSans"/>
                <a:cs typeface="Arial" panose="020B0604020202020204" pitchFamily="34" charset="0"/>
              </a:rPr>
              <a:t>9 automated production lines, adopting the latest automated production technologies for efficiency and </a:t>
            </a:r>
            <a:r>
              <a:rPr lang="en-US" altLang="zh-CN" sz="1200" b="0" u="none" strike="noStrike" dirty="0">
                <a:solidFill>
                  <a:srgbClr val="4B5563"/>
                </a:solidFill>
                <a:effectLst/>
                <a:uFillTx/>
                <a:latin typeface="Arial" panose="020B0604020202020204" pitchFamily="34" charset="0"/>
                <a:ea typeface="OpenSans"/>
                <a:cs typeface="Arial" panose="020B0604020202020204" pitchFamily="34" charset="0"/>
              </a:rPr>
              <a:t>precision.</a:t>
            </a:r>
            <a:endParaRPr lang="en-US" altLang="zh-CN" sz="120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任意多边形: 形状 92"/>
          <p:cNvSpPr/>
          <p:nvPr/>
        </p:nvSpPr>
        <p:spPr>
          <a:xfrm>
            <a:off x="5448240" y="5057640"/>
            <a:ext cx="381240" cy="381240"/>
          </a:xfrm>
          <a:custGeom>
            <a:avLst/>
            <a:gdLst/>
            <a:ahLst/>
            <a:cxnLst/>
            <a:rect l="0" t="0" r="r" b="b"/>
            <a:pathLst>
              <a:path w="1059" h="1059">
                <a:moveTo>
                  <a:pt x="1059" y="530"/>
                </a:moveTo>
                <a:cubicBezTo>
                  <a:pt x="1059" y="565"/>
                  <a:pt x="1056" y="599"/>
                  <a:pt x="1049" y="633"/>
                </a:cubicBezTo>
                <a:cubicBezTo>
                  <a:pt x="1042" y="667"/>
                  <a:pt x="1032" y="700"/>
                  <a:pt x="1019" y="733"/>
                </a:cubicBezTo>
                <a:cubicBezTo>
                  <a:pt x="1005" y="765"/>
                  <a:pt x="989" y="795"/>
                  <a:pt x="970" y="824"/>
                </a:cubicBezTo>
                <a:cubicBezTo>
                  <a:pt x="951" y="853"/>
                  <a:pt x="929" y="880"/>
                  <a:pt x="904" y="904"/>
                </a:cubicBezTo>
                <a:cubicBezTo>
                  <a:pt x="879" y="929"/>
                  <a:pt x="853" y="951"/>
                  <a:pt x="824" y="970"/>
                </a:cubicBezTo>
                <a:cubicBezTo>
                  <a:pt x="795" y="989"/>
                  <a:pt x="764" y="1006"/>
                  <a:pt x="732" y="1019"/>
                </a:cubicBezTo>
                <a:cubicBezTo>
                  <a:pt x="700" y="1032"/>
                  <a:pt x="667" y="1042"/>
                  <a:pt x="633" y="1049"/>
                </a:cubicBezTo>
                <a:cubicBezTo>
                  <a:pt x="599" y="1056"/>
                  <a:pt x="565" y="1059"/>
                  <a:pt x="530" y="1059"/>
                </a:cubicBezTo>
                <a:cubicBezTo>
                  <a:pt x="495" y="1059"/>
                  <a:pt x="461" y="1056"/>
                  <a:pt x="427" y="1049"/>
                </a:cubicBezTo>
                <a:cubicBezTo>
                  <a:pt x="393" y="1042"/>
                  <a:pt x="359" y="1032"/>
                  <a:pt x="327" y="1019"/>
                </a:cubicBezTo>
                <a:cubicBezTo>
                  <a:pt x="295" y="1006"/>
                  <a:pt x="265" y="989"/>
                  <a:pt x="236" y="970"/>
                </a:cubicBezTo>
                <a:cubicBezTo>
                  <a:pt x="206" y="951"/>
                  <a:pt x="179" y="929"/>
                  <a:pt x="155" y="904"/>
                </a:cubicBezTo>
                <a:cubicBezTo>
                  <a:pt x="130" y="880"/>
                  <a:pt x="108" y="853"/>
                  <a:pt x="89" y="824"/>
                </a:cubicBezTo>
                <a:cubicBezTo>
                  <a:pt x="70" y="795"/>
                  <a:pt x="53" y="765"/>
                  <a:pt x="40" y="733"/>
                </a:cubicBezTo>
                <a:cubicBezTo>
                  <a:pt x="27" y="700"/>
                  <a:pt x="17" y="667"/>
                  <a:pt x="10" y="633"/>
                </a:cubicBezTo>
                <a:cubicBezTo>
                  <a:pt x="3" y="599"/>
                  <a:pt x="0" y="565"/>
                  <a:pt x="0" y="530"/>
                </a:cubicBezTo>
                <a:cubicBezTo>
                  <a:pt x="0" y="495"/>
                  <a:pt x="3" y="461"/>
                  <a:pt x="10" y="427"/>
                </a:cubicBezTo>
                <a:cubicBezTo>
                  <a:pt x="17" y="393"/>
                  <a:pt x="27" y="360"/>
                  <a:pt x="40" y="328"/>
                </a:cubicBezTo>
                <a:cubicBezTo>
                  <a:pt x="53" y="295"/>
                  <a:pt x="70" y="265"/>
                  <a:pt x="89" y="236"/>
                </a:cubicBezTo>
                <a:cubicBezTo>
                  <a:pt x="108" y="206"/>
                  <a:pt x="130" y="179"/>
                  <a:pt x="155" y="155"/>
                </a:cubicBezTo>
                <a:cubicBezTo>
                  <a:pt x="179" y="130"/>
                  <a:pt x="206" y="108"/>
                  <a:pt x="236" y="89"/>
                </a:cubicBezTo>
                <a:cubicBezTo>
                  <a:pt x="265" y="70"/>
                  <a:pt x="295" y="53"/>
                  <a:pt x="327" y="40"/>
                </a:cubicBezTo>
                <a:cubicBezTo>
                  <a:pt x="359" y="27"/>
                  <a:pt x="393" y="17"/>
                  <a:pt x="427" y="10"/>
                </a:cubicBezTo>
                <a:cubicBezTo>
                  <a:pt x="461" y="3"/>
                  <a:pt x="495" y="0"/>
                  <a:pt x="530" y="0"/>
                </a:cubicBezTo>
                <a:cubicBezTo>
                  <a:pt x="565" y="0"/>
                  <a:pt x="599" y="3"/>
                  <a:pt x="633" y="10"/>
                </a:cubicBezTo>
                <a:cubicBezTo>
                  <a:pt x="667" y="17"/>
                  <a:pt x="700" y="27"/>
                  <a:pt x="732" y="40"/>
                </a:cubicBezTo>
                <a:cubicBezTo>
                  <a:pt x="764" y="53"/>
                  <a:pt x="795" y="70"/>
                  <a:pt x="824" y="89"/>
                </a:cubicBezTo>
                <a:cubicBezTo>
                  <a:pt x="853" y="108"/>
                  <a:pt x="879" y="130"/>
                  <a:pt x="904" y="155"/>
                </a:cubicBezTo>
                <a:cubicBezTo>
                  <a:pt x="929" y="179"/>
                  <a:pt x="951" y="206"/>
                  <a:pt x="970" y="236"/>
                </a:cubicBezTo>
                <a:cubicBezTo>
                  <a:pt x="989" y="265"/>
                  <a:pt x="1005" y="295"/>
                  <a:pt x="1019" y="328"/>
                </a:cubicBezTo>
                <a:cubicBezTo>
                  <a:pt x="1032" y="360"/>
                  <a:pt x="1042" y="393"/>
                  <a:pt x="1049" y="427"/>
                </a:cubicBezTo>
                <a:cubicBezTo>
                  <a:pt x="1056" y="461"/>
                  <a:pt x="1059" y="495"/>
                  <a:pt x="1059" y="530"/>
                </a:cubicBezTo>
                <a:close/>
              </a:path>
            </a:pathLst>
          </a:custGeom>
          <a:solidFill>
            <a:srgbClr val="228B22">
              <a:alpha val="2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任意多边形: 形状 93"/>
          <p:cNvSpPr/>
          <p:nvPr/>
        </p:nvSpPr>
        <p:spPr>
          <a:xfrm>
            <a:off x="5543280" y="5152680"/>
            <a:ext cx="190800" cy="191160"/>
          </a:xfrm>
          <a:custGeom>
            <a:avLst/>
            <a:gdLst/>
            <a:ahLst/>
            <a:cxnLst/>
            <a:rect l="0" t="0" r="r" b="b"/>
            <a:pathLst>
              <a:path w="530" h="531">
                <a:moveTo>
                  <a:pt x="266" y="531"/>
                </a:moveTo>
                <a:cubicBezTo>
                  <a:pt x="283" y="531"/>
                  <a:pt x="300" y="529"/>
                  <a:pt x="317" y="526"/>
                </a:cubicBezTo>
                <a:cubicBezTo>
                  <a:pt x="334" y="522"/>
                  <a:pt x="351" y="517"/>
                  <a:pt x="367" y="510"/>
                </a:cubicBezTo>
                <a:cubicBezTo>
                  <a:pt x="383" y="504"/>
                  <a:pt x="398" y="496"/>
                  <a:pt x="413" y="486"/>
                </a:cubicBezTo>
                <a:cubicBezTo>
                  <a:pt x="427" y="476"/>
                  <a:pt x="441" y="465"/>
                  <a:pt x="453" y="453"/>
                </a:cubicBezTo>
                <a:cubicBezTo>
                  <a:pt x="465" y="441"/>
                  <a:pt x="476" y="427"/>
                  <a:pt x="486" y="413"/>
                </a:cubicBezTo>
                <a:cubicBezTo>
                  <a:pt x="495" y="399"/>
                  <a:pt x="504" y="383"/>
                  <a:pt x="510" y="367"/>
                </a:cubicBezTo>
                <a:cubicBezTo>
                  <a:pt x="517" y="351"/>
                  <a:pt x="522" y="335"/>
                  <a:pt x="525" y="318"/>
                </a:cubicBezTo>
                <a:cubicBezTo>
                  <a:pt x="529" y="301"/>
                  <a:pt x="530" y="283"/>
                  <a:pt x="530" y="266"/>
                </a:cubicBezTo>
                <a:cubicBezTo>
                  <a:pt x="530" y="249"/>
                  <a:pt x="529" y="230"/>
                  <a:pt x="525" y="213"/>
                </a:cubicBezTo>
                <a:cubicBezTo>
                  <a:pt x="522" y="196"/>
                  <a:pt x="517" y="180"/>
                  <a:pt x="510" y="164"/>
                </a:cubicBezTo>
                <a:cubicBezTo>
                  <a:pt x="504" y="148"/>
                  <a:pt x="495" y="132"/>
                  <a:pt x="486" y="118"/>
                </a:cubicBezTo>
                <a:cubicBezTo>
                  <a:pt x="476" y="104"/>
                  <a:pt x="465" y="90"/>
                  <a:pt x="453" y="78"/>
                </a:cubicBezTo>
                <a:cubicBezTo>
                  <a:pt x="441" y="66"/>
                  <a:pt x="427" y="55"/>
                  <a:pt x="413" y="45"/>
                </a:cubicBezTo>
                <a:cubicBezTo>
                  <a:pt x="398" y="35"/>
                  <a:pt x="383" y="27"/>
                  <a:pt x="367" y="21"/>
                </a:cubicBezTo>
                <a:cubicBezTo>
                  <a:pt x="351" y="14"/>
                  <a:pt x="334" y="9"/>
                  <a:pt x="317" y="6"/>
                </a:cubicBezTo>
                <a:cubicBezTo>
                  <a:pt x="300" y="2"/>
                  <a:pt x="283" y="0"/>
                  <a:pt x="266" y="0"/>
                </a:cubicBezTo>
                <a:cubicBezTo>
                  <a:pt x="248" y="0"/>
                  <a:pt x="231" y="2"/>
                  <a:pt x="214" y="6"/>
                </a:cubicBezTo>
                <a:cubicBezTo>
                  <a:pt x="196" y="9"/>
                  <a:pt x="180" y="14"/>
                  <a:pt x="164" y="21"/>
                </a:cubicBezTo>
                <a:cubicBezTo>
                  <a:pt x="148" y="27"/>
                  <a:pt x="132" y="35"/>
                  <a:pt x="118" y="45"/>
                </a:cubicBezTo>
                <a:cubicBezTo>
                  <a:pt x="103" y="55"/>
                  <a:pt x="90" y="66"/>
                  <a:pt x="78" y="78"/>
                </a:cubicBezTo>
                <a:cubicBezTo>
                  <a:pt x="65" y="90"/>
                  <a:pt x="54" y="104"/>
                  <a:pt x="45" y="118"/>
                </a:cubicBezTo>
                <a:cubicBezTo>
                  <a:pt x="35" y="132"/>
                  <a:pt x="27" y="148"/>
                  <a:pt x="20" y="164"/>
                </a:cubicBezTo>
                <a:cubicBezTo>
                  <a:pt x="14" y="180"/>
                  <a:pt x="9" y="196"/>
                  <a:pt x="5" y="213"/>
                </a:cubicBezTo>
                <a:cubicBezTo>
                  <a:pt x="2" y="230"/>
                  <a:pt x="0" y="249"/>
                  <a:pt x="0" y="266"/>
                </a:cubicBezTo>
                <a:cubicBezTo>
                  <a:pt x="0" y="283"/>
                  <a:pt x="2" y="301"/>
                  <a:pt x="5" y="318"/>
                </a:cubicBezTo>
                <a:cubicBezTo>
                  <a:pt x="9" y="335"/>
                  <a:pt x="14" y="351"/>
                  <a:pt x="20" y="367"/>
                </a:cubicBezTo>
                <a:cubicBezTo>
                  <a:pt x="27" y="383"/>
                  <a:pt x="35" y="399"/>
                  <a:pt x="45" y="413"/>
                </a:cubicBezTo>
                <a:cubicBezTo>
                  <a:pt x="54" y="427"/>
                  <a:pt x="65" y="441"/>
                  <a:pt x="78" y="453"/>
                </a:cubicBezTo>
                <a:cubicBezTo>
                  <a:pt x="90" y="465"/>
                  <a:pt x="103" y="476"/>
                  <a:pt x="118" y="486"/>
                </a:cubicBezTo>
                <a:cubicBezTo>
                  <a:pt x="132" y="496"/>
                  <a:pt x="148" y="504"/>
                  <a:pt x="164" y="510"/>
                </a:cubicBezTo>
                <a:cubicBezTo>
                  <a:pt x="180" y="517"/>
                  <a:pt x="196" y="522"/>
                  <a:pt x="214" y="526"/>
                </a:cubicBezTo>
                <a:cubicBezTo>
                  <a:pt x="231" y="529"/>
                  <a:pt x="248" y="531"/>
                  <a:pt x="266" y="531"/>
                </a:cubicBezTo>
                <a:moveTo>
                  <a:pt x="383" y="216"/>
                </a:moveTo>
                <a:lnTo>
                  <a:pt x="250" y="350"/>
                </a:lnTo>
                <a:cubicBezTo>
                  <a:pt x="241" y="359"/>
                  <a:pt x="225" y="359"/>
                  <a:pt x="215" y="350"/>
                </a:cubicBezTo>
                <a:lnTo>
                  <a:pt x="148" y="284"/>
                </a:lnTo>
                <a:cubicBezTo>
                  <a:pt x="138" y="274"/>
                  <a:pt x="138" y="258"/>
                  <a:pt x="148" y="249"/>
                </a:cubicBezTo>
                <a:cubicBezTo>
                  <a:pt x="158" y="239"/>
                  <a:pt x="174" y="239"/>
                  <a:pt x="183" y="249"/>
                </a:cubicBezTo>
                <a:lnTo>
                  <a:pt x="233" y="297"/>
                </a:lnTo>
                <a:lnTo>
                  <a:pt x="347" y="181"/>
                </a:lnTo>
                <a:cubicBezTo>
                  <a:pt x="357" y="172"/>
                  <a:pt x="373" y="172"/>
                  <a:pt x="383" y="181"/>
                </a:cubicBezTo>
                <a:cubicBezTo>
                  <a:pt x="392" y="191"/>
                  <a:pt x="392" y="207"/>
                  <a:pt x="383" y="216"/>
                </a:cubicBezTo>
                <a:close/>
              </a:path>
            </a:pathLst>
          </a:custGeom>
          <a:solidFill>
            <a:srgbClr val="228B22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5981760" y="4647240"/>
            <a:ext cx="65" cy="18466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endParaRPr lang="en-US" sz="120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5981760" y="5036400"/>
            <a:ext cx="1769715" cy="207749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50" b="0" u="none" strike="noStrike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OpenSans"/>
                <a:cs typeface="Arial" panose="020B0604020202020204" pitchFamily="34" charset="0"/>
              </a:rPr>
              <a:t>Quality Control System</a:t>
            </a:r>
            <a:endParaRPr lang="en-US" sz="135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任意多边形: 形状 96"/>
          <p:cNvSpPr/>
          <p:nvPr/>
        </p:nvSpPr>
        <p:spPr>
          <a:xfrm>
            <a:off x="5448240" y="5743440"/>
            <a:ext cx="381240" cy="381240"/>
          </a:xfrm>
          <a:custGeom>
            <a:avLst/>
            <a:gdLst/>
            <a:ahLst/>
            <a:cxnLst/>
            <a:rect l="0" t="0" r="r" b="b"/>
            <a:pathLst>
              <a:path w="1059" h="1059">
                <a:moveTo>
                  <a:pt x="1059" y="530"/>
                </a:moveTo>
                <a:cubicBezTo>
                  <a:pt x="1059" y="565"/>
                  <a:pt x="1056" y="599"/>
                  <a:pt x="1049" y="633"/>
                </a:cubicBezTo>
                <a:cubicBezTo>
                  <a:pt x="1042" y="667"/>
                  <a:pt x="1032" y="700"/>
                  <a:pt x="1019" y="733"/>
                </a:cubicBezTo>
                <a:cubicBezTo>
                  <a:pt x="1005" y="765"/>
                  <a:pt x="989" y="795"/>
                  <a:pt x="970" y="824"/>
                </a:cubicBezTo>
                <a:cubicBezTo>
                  <a:pt x="951" y="853"/>
                  <a:pt x="929" y="880"/>
                  <a:pt x="904" y="904"/>
                </a:cubicBezTo>
                <a:cubicBezTo>
                  <a:pt x="879" y="929"/>
                  <a:pt x="853" y="951"/>
                  <a:pt x="824" y="970"/>
                </a:cubicBezTo>
                <a:cubicBezTo>
                  <a:pt x="795" y="989"/>
                  <a:pt x="764" y="1006"/>
                  <a:pt x="732" y="1019"/>
                </a:cubicBezTo>
                <a:cubicBezTo>
                  <a:pt x="700" y="1032"/>
                  <a:pt x="667" y="1042"/>
                  <a:pt x="633" y="1049"/>
                </a:cubicBezTo>
                <a:cubicBezTo>
                  <a:pt x="599" y="1056"/>
                  <a:pt x="565" y="1059"/>
                  <a:pt x="530" y="1059"/>
                </a:cubicBezTo>
                <a:cubicBezTo>
                  <a:pt x="495" y="1059"/>
                  <a:pt x="461" y="1056"/>
                  <a:pt x="427" y="1049"/>
                </a:cubicBezTo>
                <a:cubicBezTo>
                  <a:pt x="393" y="1042"/>
                  <a:pt x="359" y="1032"/>
                  <a:pt x="327" y="1019"/>
                </a:cubicBezTo>
                <a:cubicBezTo>
                  <a:pt x="295" y="1006"/>
                  <a:pt x="265" y="989"/>
                  <a:pt x="236" y="970"/>
                </a:cubicBezTo>
                <a:cubicBezTo>
                  <a:pt x="206" y="951"/>
                  <a:pt x="179" y="929"/>
                  <a:pt x="155" y="904"/>
                </a:cubicBezTo>
                <a:cubicBezTo>
                  <a:pt x="130" y="880"/>
                  <a:pt x="108" y="853"/>
                  <a:pt x="89" y="824"/>
                </a:cubicBezTo>
                <a:cubicBezTo>
                  <a:pt x="70" y="795"/>
                  <a:pt x="53" y="765"/>
                  <a:pt x="40" y="733"/>
                </a:cubicBezTo>
                <a:cubicBezTo>
                  <a:pt x="27" y="700"/>
                  <a:pt x="17" y="667"/>
                  <a:pt x="10" y="633"/>
                </a:cubicBezTo>
                <a:cubicBezTo>
                  <a:pt x="3" y="599"/>
                  <a:pt x="0" y="565"/>
                  <a:pt x="0" y="530"/>
                </a:cubicBezTo>
                <a:cubicBezTo>
                  <a:pt x="0" y="495"/>
                  <a:pt x="3" y="461"/>
                  <a:pt x="10" y="426"/>
                </a:cubicBezTo>
                <a:cubicBezTo>
                  <a:pt x="17" y="392"/>
                  <a:pt x="27" y="359"/>
                  <a:pt x="40" y="327"/>
                </a:cubicBezTo>
                <a:cubicBezTo>
                  <a:pt x="53" y="294"/>
                  <a:pt x="70" y="264"/>
                  <a:pt x="89" y="235"/>
                </a:cubicBezTo>
                <a:cubicBezTo>
                  <a:pt x="108" y="206"/>
                  <a:pt x="130" y="179"/>
                  <a:pt x="155" y="155"/>
                </a:cubicBezTo>
                <a:cubicBezTo>
                  <a:pt x="179" y="130"/>
                  <a:pt x="206" y="108"/>
                  <a:pt x="236" y="89"/>
                </a:cubicBezTo>
                <a:cubicBezTo>
                  <a:pt x="265" y="70"/>
                  <a:pt x="295" y="53"/>
                  <a:pt x="327" y="40"/>
                </a:cubicBezTo>
                <a:cubicBezTo>
                  <a:pt x="359" y="27"/>
                  <a:pt x="393" y="17"/>
                  <a:pt x="427" y="10"/>
                </a:cubicBezTo>
                <a:cubicBezTo>
                  <a:pt x="461" y="3"/>
                  <a:pt x="495" y="0"/>
                  <a:pt x="530" y="0"/>
                </a:cubicBezTo>
                <a:cubicBezTo>
                  <a:pt x="565" y="0"/>
                  <a:pt x="599" y="3"/>
                  <a:pt x="633" y="10"/>
                </a:cubicBezTo>
                <a:cubicBezTo>
                  <a:pt x="667" y="17"/>
                  <a:pt x="700" y="27"/>
                  <a:pt x="732" y="40"/>
                </a:cubicBezTo>
                <a:cubicBezTo>
                  <a:pt x="764" y="53"/>
                  <a:pt x="795" y="70"/>
                  <a:pt x="824" y="89"/>
                </a:cubicBezTo>
                <a:cubicBezTo>
                  <a:pt x="853" y="108"/>
                  <a:pt x="879" y="130"/>
                  <a:pt x="904" y="155"/>
                </a:cubicBezTo>
                <a:cubicBezTo>
                  <a:pt x="929" y="179"/>
                  <a:pt x="951" y="206"/>
                  <a:pt x="970" y="235"/>
                </a:cubicBezTo>
                <a:cubicBezTo>
                  <a:pt x="989" y="264"/>
                  <a:pt x="1005" y="294"/>
                  <a:pt x="1019" y="327"/>
                </a:cubicBezTo>
                <a:cubicBezTo>
                  <a:pt x="1032" y="359"/>
                  <a:pt x="1042" y="392"/>
                  <a:pt x="1049" y="426"/>
                </a:cubicBezTo>
                <a:cubicBezTo>
                  <a:pt x="1056" y="461"/>
                  <a:pt x="1059" y="495"/>
                  <a:pt x="1059" y="530"/>
                </a:cubicBezTo>
                <a:close/>
              </a:path>
            </a:pathLst>
          </a:custGeom>
          <a:solidFill>
            <a:srgbClr val="87CEEB">
              <a:alpha val="2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任意多边形: 形状 97"/>
          <p:cNvSpPr/>
          <p:nvPr/>
        </p:nvSpPr>
        <p:spPr>
          <a:xfrm>
            <a:off x="5524200" y="5838480"/>
            <a:ext cx="238680" cy="191160"/>
          </a:xfrm>
          <a:custGeom>
            <a:avLst/>
            <a:gdLst/>
            <a:ahLst/>
            <a:cxnLst/>
            <a:rect l="0" t="0" r="r" b="b"/>
            <a:pathLst>
              <a:path w="663" h="531">
                <a:moveTo>
                  <a:pt x="50" y="0"/>
                </a:moveTo>
                <a:cubicBezTo>
                  <a:pt x="23" y="0"/>
                  <a:pt x="0" y="23"/>
                  <a:pt x="0" y="50"/>
                </a:cubicBezTo>
                <a:lnTo>
                  <a:pt x="0" y="381"/>
                </a:lnTo>
                <a:cubicBezTo>
                  <a:pt x="0" y="408"/>
                  <a:pt x="23" y="430"/>
                  <a:pt x="50" y="430"/>
                </a:cubicBezTo>
                <a:lnTo>
                  <a:pt x="66" y="430"/>
                </a:lnTo>
                <a:cubicBezTo>
                  <a:pt x="66" y="486"/>
                  <a:pt x="111" y="531"/>
                  <a:pt x="166" y="531"/>
                </a:cubicBezTo>
                <a:cubicBezTo>
                  <a:pt x="221" y="531"/>
                  <a:pt x="266" y="486"/>
                  <a:pt x="266" y="430"/>
                </a:cubicBezTo>
                <a:lnTo>
                  <a:pt x="398" y="430"/>
                </a:lnTo>
                <a:cubicBezTo>
                  <a:pt x="398" y="486"/>
                  <a:pt x="443" y="531"/>
                  <a:pt x="497" y="531"/>
                </a:cubicBezTo>
                <a:cubicBezTo>
                  <a:pt x="552" y="531"/>
                  <a:pt x="597" y="486"/>
                  <a:pt x="597" y="430"/>
                </a:cubicBezTo>
                <a:lnTo>
                  <a:pt x="630" y="430"/>
                </a:lnTo>
                <a:cubicBezTo>
                  <a:pt x="648" y="430"/>
                  <a:pt x="663" y="416"/>
                  <a:pt x="663" y="397"/>
                </a:cubicBezTo>
                <a:cubicBezTo>
                  <a:pt x="663" y="379"/>
                  <a:pt x="648" y="364"/>
                  <a:pt x="630" y="364"/>
                </a:cubicBezTo>
                <a:lnTo>
                  <a:pt x="630" y="298"/>
                </a:lnTo>
                <a:lnTo>
                  <a:pt x="630" y="265"/>
                </a:lnTo>
                <a:lnTo>
                  <a:pt x="630" y="246"/>
                </a:lnTo>
                <a:cubicBezTo>
                  <a:pt x="630" y="228"/>
                  <a:pt x="623" y="211"/>
                  <a:pt x="610" y="199"/>
                </a:cubicBezTo>
                <a:lnTo>
                  <a:pt x="530" y="119"/>
                </a:lnTo>
                <a:cubicBezTo>
                  <a:pt x="518" y="107"/>
                  <a:pt x="501" y="100"/>
                  <a:pt x="484" y="100"/>
                </a:cubicBezTo>
                <a:lnTo>
                  <a:pt x="431" y="100"/>
                </a:lnTo>
                <a:lnTo>
                  <a:pt x="431" y="50"/>
                </a:lnTo>
                <a:cubicBezTo>
                  <a:pt x="431" y="23"/>
                  <a:pt x="409" y="0"/>
                  <a:pt x="382" y="0"/>
                </a:cubicBezTo>
                <a:lnTo>
                  <a:pt x="50" y="0"/>
                </a:lnTo>
                <a:moveTo>
                  <a:pt x="431" y="166"/>
                </a:moveTo>
                <a:lnTo>
                  <a:pt x="484" y="166"/>
                </a:lnTo>
                <a:lnTo>
                  <a:pt x="564" y="246"/>
                </a:lnTo>
                <a:lnTo>
                  <a:pt x="564" y="265"/>
                </a:lnTo>
                <a:lnTo>
                  <a:pt x="431" y="265"/>
                </a:lnTo>
                <a:lnTo>
                  <a:pt x="431" y="166"/>
                </a:lnTo>
                <a:moveTo>
                  <a:pt x="116" y="430"/>
                </a:moveTo>
                <a:cubicBezTo>
                  <a:pt x="116" y="424"/>
                  <a:pt x="117" y="417"/>
                  <a:pt x="120" y="411"/>
                </a:cubicBezTo>
                <a:cubicBezTo>
                  <a:pt x="122" y="405"/>
                  <a:pt x="126" y="400"/>
                  <a:pt x="131" y="395"/>
                </a:cubicBezTo>
                <a:cubicBezTo>
                  <a:pt x="135" y="391"/>
                  <a:pt x="141" y="387"/>
                  <a:pt x="147" y="385"/>
                </a:cubicBezTo>
                <a:cubicBezTo>
                  <a:pt x="153" y="382"/>
                  <a:pt x="159" y="381"/>
                  <a:pt x="166" y="381"/>
                </a:cubicBezTo>
                <a:cubicBezTo>
                  <a:pt x="172" y="381"/>
                  <a:pt x="179" y="382"/>
                  <a:pt x="185" y="385"/>
                </a:cubicBezTo>
                <a:cubicBezTo>
                  <a:pt x="192" y="387"/>
                  <a:pt x="197" y="391"/>
                  <a:pt x="202" y="395"/>
                </a:cubicBezTo>
                <a:cubicBezTo>
                  <a:pt x="206" y="400"/>
                  <a:pt x="210" y="405"/>
                  <a:pt x="213" y="411"/>
                </a:cubicBezTo>
                <a:cubicBezTo>
                  <a:pt x="215" y="417"/>
                  <a:pt x="216" y="424"/>
                  <a:pt x="216" y="430"/>
                </a:cubicBezTo>
                <a:cubicBezTo>
                  <a:pt x="216" y="437"/>
                  <a:pt x="215" y="443"/>
                  <a:pt x="213" y="450"/>
                </a:cubicBezTo>
                <a:cubicBezTo>
                  <a:pt x="210" y="456"/>
                  <a:pt x="206" y="462"/>
                  <a:pt x="202" y="466"/>
                </a:cubicBezTo>
                <a:cubicBezTo>
                  <a:pt x="197" y="471"/>
                  <a:pt x="192" y="475"/>
                  <a:pt x="185" y="477"/>
                </a:cubicBezTo>
                <a:cubicBezTo>
                  <a:pt x="179" y="480"/>
                  <a:pt x="172" y="481"/>
                  <a:pt x="166" y="481"/>
                </a:cubicBezTo>
                <a:cubicBezTo>
                  <a:pt x="159" y="481"/>
                  <a:pt x="153" y="480"/>
                  <a:pt x="147" y="477"/>
                </a:cubicBezTo>
                <a:cubicBezTo>
                  <a:pt x="141" y="475"/>
                  <a:pt x="135" y="471"/>
                  <a:pt x="131" y="466"/>
                </a:cubicBezTo>
                <a:cubicBezTo>
                  <a:pt x="126" y="462"/>
                  <a:pt x="122" y="456"/>
                  <a:pt x="120" y="450"/>
                </a:cubicBezTo>
                <a:cubicBezTo>
                  <a:pt x="117" y="443"/>
                  <a:pt x="116" y="437"/>
                  <a:pt x="116" y="430"/>
                </a:cubicBezTo>
                <a:moveTo>
                  <a:pt x="497" y="381"/>
                </a:moveTo>
                <a:cubicBezTo>
                  <a:pt x="504" y="381"/>
                  <a:pt x="510" y="382"/>
                  <a:pt x="516" y="385"/>
                </a:cubicBezTo>
                <a:cubicBezTo>
                  <a:pt x="522" y="387"/>
                  <a:pt x="528" y="391"/>
                  <a:pt x="533" y="395"/>
                </a:cubicBezTo>
                <a:cubicBezTo>
                  <a:pt x="537" y="400"/>
                  <a:pt x="541" y="405"/>
                  <a:pt x="543" y="411"/>
                </a:cubicBezTo>
                <a:cubicBezTo>
                  <a:pt x="546" y="417"/>
                  <a:pt x="547" y="424"/>
                  <a:pt x="547" y="430"/>
                </a:cubicBezTo>
                <a:cubicBezTo>
                  <a:pt x="547" y="437"/>
                  <a:pt x="546" y="443"/>
                  <a:pt x="543" y="450"/>
                </a:cubicBezTo>
                <a:cubicBezTo>
                  <a:pt x="541" y="456"/>
                  <a:pt x="537" y="462"/>
                  <a:pt x="533" y="466"/>
                </a:cubicBezTo>
                <a:cubicBezTo>
                  <a:pt x="528" y="471"/>
                  <a:pt x="522" y="475"/>
                  <a:pt x="516" y="477"/>
                </a:cubicBezTo>
                <a:cubicBezTo>
                  <a:pt x="510" y="480"/>
                  <a:pt x="504" y="481"/>
                  <a:pt x="497" y="481"/>
                </a:cubicBezTo>
                <a:cubicBezTo>
                  <a:pt x="491" y="481"/>
                  <a:pt x="485" y="480"/>
                  <a:pt x="478" y="477"/>
                </a:cubicBezTo>
                <a:cubicBezTo>
                  <a:pt x="472" y="475"/>
                  <a:pt x="467" y="471"/>
                  <a:pt x="462" y="466"/>
                </a:cubicBezTo>
                <a:cubicBezTo>
                  <a:pt x="458" y="462"/>
                  <a:pt x="454" y="456"/>
                  <a:pt x="452" y="450"/>
                </a:cubicBezTo>
                <a:cubicBezTo>
                  <a:pt x="449" y="443"/>
                  <a:pt x="448" y="437"/>
                  <a:pt x="448" y="430"/>
                </a:cubicBezTo>
                <a:cubicBezTo>
                  <a:pt x="448" y="424"/>
                  <a:pt x="449" y="417"/>
                  <a:pt x="452" y="411"/>
                </a:cubicBezTo>
                <a:cubicBezTo>
                  <a:pt x="454" y="405"/>
                  <a:pt x="458" y="400"/>
                  <a:pt x="462" y="395"/>
                </a:cubicBezTo>
                <a:cubicBezTo>
                  <a:pt x="467" y="391"/>
                  <a:pt x="472" y="387"/>
                  <a:pt x="478" y="385"/>
                </a:cubicBezTo>
                <a:cubicBezTo>
                  <a:pt x="485" y="382"/>
                  <a:pt x="491" y="381"/>
                  <a:pt x="497" y="381"/>
                </a:cubicBezTo>
                <a:close/>
              </a:path>
            </a:pathLst>
          </a:custGeom>
          <a:solidFill>
            <a:srgbClr val="87CEEB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5981760" y="5333040"/>
            <a:ext cx="4994765" cy="18466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200" b="0" u="none" strike="noStrike" dirty="0">
                <a:solidFill>
                  <a:srgbClr val="4B5563"/>
                </a:solidFill>
                <a:effectLst/>
                <a:uFillTx/>
                <a:latin typeface="Arial" panose="020B0604020202020204" pitchFamily="34" charset="0"/>
                <a:ea typeface="OpenSans"/>
                <a:cs typeface="Arial" panose="020B0604020202020204" pitchFamily="34" charset="0"/>
              </a:rPr>
              <a:t>Implementing full-process monitoring to ensure consistent product quality.</a:t>
            </a:r>
            <a:endParaRPr lang="en-US" sz="120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981760" y="5722200"/>
            <a:ext cx="2391745" cy="207749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50" b="0" u="none" strike="noStrike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ea typeface="OpenSans"/>
                <a:cs typeface="Arial" panose="020B0604020202020204" pitchFamily="34" charset="0"/>
              </a:rPr>
              <a:t>Efficient Logistics Management</a:t>
            </a:r>
            <a:endParaRPr lang="en-US" sz="135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5981760" y="6018840"/>
            <a:ext cx="4350550" cy="184666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200" b="0" u="none" strike="noStrike">
                <a:solidFill>
                  <a:srgbClr val="4B5563"/>
                </a:solidFill>
                <a:effectLst/>
                <a:uFillTx/>
                <a:latin typeface="Arial" panose="020B0604020202020204" pitchFamily="34" charset="0"/>
                <a:ea typeface="OpenSans"/>
                <a:cs typeface="Arial" panose="020B0604020202020204" pitchFamily="34" charset="0"/>
              </a:rPr>
              <a:t>Optimized supply chain to guarantee timely delivery of products.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 descr="图片包含 室内, 蛋糕, 桌子, 乐高&#10;&#10;AI 生成的内容可能不正确。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21" y="4141305"/>
            <a:ext cx="3451120" cy="2300747"/>
          </a:xfrm>
          <a:prstGeom prst="rect">
            <a:avLst/>
          </a:prstGeom>
        </p:spPr>
      </p:pic>
      <p:pic>
        <p:nvPicPr>
          <p:cNvPr id="5" name="图片 4" descr="图片包含 室内, 桌子, 充满, 机器&#10;&#10;AI 生成的内容可能不正确。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20" y="1728689"/>
            <a:ext cx="3451120" cy="230074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756929" y="2269948"/>
            <a:ext cx="594605" cy="492443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t">
            <a:spAutoFit/>
          </a:bodyPr>
          <a:lstStyle/>
          <a:p>
            <a:r>
              <a:rPr lang="en-US" altLang="zh-CN" sz="2800" b="0" u="none" strike="noStrike" dirty="0">
                <a:solidFill>
                  <a:srgbClr val="F39C12"/>
                </a:solidFill>
                <a:effectLst/>
                <a:uFillTx/>
                <a:latin typeface="Arial" panose="020B0604020202020204" pitchFamily="34" charset="0"/>
                <a:ea typeface="OpenSans"/>
                <a:cs typeface="Arial" panose="020B0604020202020204" pitchFamily="34" charset="0"/>
              </a:rPr>
              <a:t>M</a:t>
            </a:r>
            <a:r>
              <a:rPr lang="en-US" altLang="zh-CN" sz="3200" b="0" u="none" strike="noStrike" dirty="0">
                <a:solidFill>
                  <a:srgbClr val="F39C12"/>
                </a:solidFill>
                <a:effectLst/>
                <a:uFillTx/>
                <a:latin typeface="Arial" panose="020B0604020202020204" pitchFamily="34" charset="0"/>
                <a:ea typeface="OpenSans"/>
                <a:cs typeface="Arial" panose="020B0604020202020204" pitchFamily="34" charset="0"/>
              </a:rPr>
              <a:t>²</a:t>
            </a:r>
            <a:endParaRPr lang="en-US" sz="3200" b="0" u="none" strike="noStrike" dirty="0">
              <a:solidFill>
                <a:srgbClr val="F39C12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室内, 桌子, 行李, 蓝色&#10;&#10;AI 生成的内容可能不正确。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54" y="1366981"/>
            <a:ext cx="3517900" cy="2345267"/>
          </a:xfrm>
          <a:prstGeom prst="rect">
            <a:avLst/>
          </a:prstGeom>
        </p:spPr>
      </p:pic>
      <p:pic>
        <p:nvPicPr>
          <p:cNvPr id="5" name="图片 4" descr="图片包含 文本&#10;&#10;AI 生成的内容可能不正确。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591" y="1366981"/>
            <a:ext cx="3517900" cy="23452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028" y="1366981"/>
            <a:ext cx="3517900" cy="2345267"/>
          </a:xfrm>
          <a:prstGeom prst="rect">
            <a:avLst/>
          </a:prstGeom>
        </p:spPr>
      </p:pic>
      <p:pic>
        <p:nvPicPr>
          <p:cNvPr id="9" name="图片 8" descr="一群人站在室内&#10;&#10;AI 生成的内容可能不正确。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54" y="3957010"/>
            <a:ext cx="3517900" cy="2345266"/>
          </a:xfrm>
          <a:prstGeom prst="rect">
            <a:avLst/>
          </a:prstGeom>
        </p:spPr>
      </p:pic>
      <p:pic>
        <p:nvPicPr>
          <p:cNvPr id="11" name="图片 10" descr="穿着蓝色衣服的人在打电话&#10;&#10;AI 生成的内容可能不正确。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591" y="3957007"/>
            <a:ext cx="3517900" cy="2345267"/>
          </a:xfrm>
          <a:prstGeom prst="rect">
            <a:avLst/>
          </a:prstGeom>
        </p:spPr>
      </p:pic>
      <p:pic>
        <p:nvPicPr>
          <p:cNvPr id="13" name="图片 12" descr="图片包含 室内, 人, 桌子, 蓝色&#10;&#10;AI 生成的内容可能不正确。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028" y="3957008"/>
            <a:ext cx="3517901" cy="2345267"/>
          </a:xfrm>
          <a:prstGeom prst="rect">
            <a:avLst/>
          </a:prstGeom>
        </p:spPr>
      </p:pic>
      <p:sp>
        <p:nvSpPr>
          <p:cNvPr id="14" name="任意多边形: 形状 13"/>
          <p:cNvSpPr/>
          <p:nvPr/>
        </p:nvSpPr>
        <p:spPr>
          <a:xfrm>
            <a:off x="536182" y="1040695"/>
            <a:ext cx="914760" cy="57600"/>
          </a:xfrm>
          <a:custGeom>
            <a:avLst/>
            <a:gdLst/>
            <a:ahLst/>
            <a:cxnLst/>
            <a:rect l="0" t="0" r="r" b="b"/>
            <a:pathLst>
              <a:path w="2541" h="160">
                <a:moveTo>
                  <a:pt x="0" y="80"/>
                </a:moveTo>
                <a:cubicBezTo>
                  <a:pt x="0" y="70"/>
                  <a:pt x="2" y="59"/>
                  <a:pt x="6" y="49"/>
                </a:cubicBezTo>
                <a:cubicBezTo>
                  <a:pt x="10" y="39"/>
                  <a:pt x="16" y="31"/>
                  <a:pt x="23" y="23"/>
                </a:cubicBezTo>
                <a:cubicBezTo>
                  <a:pt x="31" y="16"/>
                  <a:pt x="39" y="10"/>
                  <a:pt x="49" y="6"/>
                </a:cubicBezTo>
                <a:cubicBezTo>
                  <a:pt x="59" y="2"/>
                  <a:pt x="69" y="0"/>
                  <a:pt x="79" y="0"/>
                </a:cubicBezTo>
                <a:lnTo>
                  <a:pt x="2461" y="0"/>
                </a:lnTo>
                <a:cubicBezTo>
                  <a:pt x="2472" y="0"/>
                  <a:pt x="2482" y="2"/>
                  <a:pt x="2492" y="6"/>
                </a:cubicBezTo>
                <a:cubicBezTo>
                  <a:pt x="2502" y="10"/>
                  <a:pt x="2510" y="16"/>
                  <a:pt x="2518" y="23"/>
                </a:cubicBezTo>
                <a:cubicBezTo>
                  <a:pt x="2525" y="31"/>
                  <a:pt x="2531" y="39"/>
                  <a:pt x="2535" y="49"/>
                </a:cubicBezTo>
                <a:cubicBezTo>
                  <a:pt x="2539" y="59"/>
                  <a:pt x="2541" y="70"/>
                  <a:pt x="2541" y="80"/>
                </a:cubicBezTo>
                <a:cubicBezTo>
                  <a:pt x="2541" y="91"/>
                  <a:pt x="2539" y="101"/>
                  <a:pt x="2535" y="111"/>
                </a:cubicBezTo>
                <a:cubicBezTo>
                  <a:pt x="2531" y="120"/>
                  <a:pt x="2525" y="129"/>
                  <a:pt x="2518" y="137"/>
                </a:cubicBezTo>
                <a:cubicBezTo>
                  <a:pt x="2510" y="144"/>
                  <a:pt x="2502" y="150"/>
                  <a:pt x="2492" y="154"/>
                </a:cubicBezTo>
                <a:cubicBezTo>
                  <a:pt x="2482" y="158"/>
                  <a:pt x="2472" y="160"/>
                  <a:pt x="2461" y="160"/>
                </a:cubicBezTo>
                <a:lnTo>
                  <a:pt x="79" y="160"/>
                </a:lnTo>
                <a:cubicBezTo>
                  <a:pt x="69" y="160"/>
                  <a:pt x="59" y="158"/>
                  <a:pt x="49" y="154"/>
                </a:cubicBezTo>
                <a:cubicBezTo>
                  <a:pt x="39" y="150"/>
                  <a:pt x="31" y="144"/>
                  <a:pt x="23" y="137"/>
                </a:cubicBezTo>
                <a:cubicBezTo>
                  <a:pt x="16" y="129"/>
                  <a:pt x="10" y="120"/>
                  <a:pt x="6" y="111"/>
                </a:cubicBezTo>
                <a:cubicBezTo>
                  <a:pt x="2" y="101"/>
                  <a:pt x="0" y="91"/>
                  <a:pt x="0" y="80"/>
                </a:cubicBezTo>
                <a:close/>
              </a:path>
            </a:pathLst>
          </a:custGeom>
          <a:solidFill>
            <a:srgbClr val="87CEEB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36182" y="467575"/>
            <a:ext cx="3118931" cy="46166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altLang="zh-CN" sz="3000" b="1" u="none" strike="noStrike" dirty="0">
                <a:solidFill>
                  <a:srgbClr val="2C3E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</a:rPr>
              <a:t>Filling Workshop</a:t>
            </a:r>
            <a:endParaRPr lang="en-US" sz="300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: 形状 13"/>
          <p:cNvSpPr/>
          <p:nvPr/>
        </p:nvSpPr>
        <p:spPr>
          <a:xfrm>
            <a:off x="536182" y="1040695"/>
            <a:ext cx="914760" cy="57600"/>
          </a:xfrm>
          <a:custGeom>
            <a:avLst/>
            <a:gdLst/>
            <a:ahLst/>
            <a:cxnLst/>
            <a:rect l="0" t="0" r="r" b="b"/>
            <a:pathLst>
              <a:path w="2541" h="160">
                <a:moveTo>
                  <a:pt x="0" y="80"/>
                </a:moveTo>
                <a:cubicBezTo>
                  <a:pt x="0" y="70"/>
                  <a:pt x="2" y="59"/>
                  <a:pt x="6" y="49"/>
                </a:cubicBezTo>
                <a:cubicBezTo>
                  <a:pt x="10" y="39"/>
                  <a:pt x="16" y="31"/>
                  <a:pt x="23" y="23"/>
                </a:cubicBezTo>
                <a:cubicBezTo>
                  <a:pt x="31" y="16"/>
                  <a:pt x="39" y="10"/>
                  <a:pt x="49" y="6"/>
                </a:cubicBezTo>
                <a:cubicBezTo>
                  <a:pt x="59" y="2"/>
                  <a:pt x="69" y="0"/>
                  <a:pt x="79" y="0"/>
                </a:cubicBezTo>
                <a:lnTo>
                  <a:pt x="2461" y="0"/>
                </a:lnTo>
                <a:cubicBezTo>
                  <a:pt x="2472" y="0"/>
                  <a:pt x="2482" y="2"/>
                  <a:pt x="2492" y="6"/>
                </a:cubicBezTo>
                <a:cubicBezTo>
                  <a:pt x="2502" y="10"/>
                  <a:pt x="2510" y="16"/>
                  <a:pt x="2518" y="23"/>
                </a:cubicBezTo>
                <a:cubicBezTo>
                  <a:pt x="2525" y="31"/>
                  <a:pt x="2531" y="39"/>
                  <a:pt x="2535" y="49"/>
                </a:cubicBezTo>
                <a:cubicBezTo>
                  <a:pt x="2539" y="59"/>
                  <a:pt x="2541" y="70"/>
                  <a:pt x="2541" y="80"/>
                </a:cubicBezTo>
                <a:cubicBezTo>
                  <a:pt x="2541" y="91"/>
                  <a:pt x="2539" y="101"/>
                  <a:pt x="2535" y="111"/>
                </a:cubicBezTo>
                <a:cubicBezTo>
                  <a:pt x="2531" y="120"/>
                  <a:pt x="2525" y="129"/>
                  <a:pt x="2518" y="137"/>
                </a:cubicBezTo>
                <a:cubicBezTo>
                  <a:pt x="2510" y="144"/>
                  <a:pt x="2502" y="150"/>
                  <a:pt x="2492" y="154"/>
                </a:cubicBezTo>
                <a:cubicBezTo>
                  <a:pt x="2482" y="158"/>
                  <a:pt x="2472" y="160"/>
                  <a:pt x="2461" y="160"/>
                </a:cubicBezTo>
                <a:lnTo>
                  <a:pt x="79" y="160"/>
                </a:lnTo>
                <a:cubicBezTo>
                  <a:pt x="69" y="160"/>
                  <a:pt x="59" y="158"/>
                  <a:pt x="49" y="154"/>
                </a:cubicBezTo>
                <a:cubicBezTo>
                  <a:pt x="39" y="150"/>
                  <a:pt x="31" y="144"/>
                  <a:pt x="23" y="137"/>
                </a:cubicBezTo>
                <a:cubicBezTo>
                  <a:pt x="16" y="129"/>
                  <a:pt x="10" y="120"/>
                  <a:pt x="6" y="111"/>
                </a:cubicBezTo>
                <a:cubicBezTo>
                  <a:pt x="2" y="101"/>
                  <a:pt x="0" y="91"/>
                  <a:pt x="0" y="80"/>
                </a:cubicBezTo>
                <a:close/>
              </a:path>
            </a:pathLst>
          </a:custGeom>
          <a:solidFill>
            <a:srgbClr val="87CEEB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36182" y="467575"/>
            <a:ext cx="3072444" cy="46166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3000" b="1" dirty="0">
                <a:solidFill>
                  <a:srgbClr val="2C3E5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Bottle </a:t>
            </a:r>
            <a:r>
              <a:rPr lang="en-US" altLang="zh-CN" sz="3000" b="1" dirty="0">
                <a:solidFill>
                  <a:srgbClr val="2C3E5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Workshop</a:t>
            </a:r>
            <a:endParaRPr lang="en-US" sz="300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 descr="图片包含 人, 男人, 站, 女人&#10;&#10;AI 生成的内容可能不正确。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54" y="1366981"/>
            <a:ext cx="3517900" cy="2345266"/>
          </a:xfrm>
          <a:prstGeom prst="rect">
            <a:avLst/>
          </a:prstGeom>
        </p:spPr>
      </p:pic>
      <p:pic>
        <p:nvPicPr>
          <p:cNvPr id="8" name="图片 7" descr="图片包含 桌子, 脏, 水槽, 厨房&#10;&#10;AI 生成的内容可能不正确。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591" y="1366980"/>
            <a:ext cx="3517900" cy="2345267"/>
          </a:xfrm>
          <a:prstGeom prst="rect">
            <a:avLst/>
          </a:prstGeom>
        </p:spPr>
      </p:pic>
      <p:pic>
        <p:nvPicPr>
          <p:cNvPr id="12" name="图片 11" descr="房间里的摆设布局&#10;&#10;AI 生成的内容可能不正确。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01" y="3957007"/>
            <a:ext cx="3526761" cy="2351174"/>
          </a:xfrm>
          <a:prstGeom prst="rect">
            <a:avLst/>
          </a:prstGeom>
        </p:spPr>
      </p:pic>
      <p:pic>
        <p:nvPicPr>
          <p:cNvPr id="17" name="图片 16" descr="图片包含 人, 食物, 前, 男人&#10;&#10;AI 生成的内容可能不正确。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590" y="3957007"/>
            <a:ext cx="3517899" cy="2345266"/>
          </a:xfrm>
          <a:prstGeom prst="rect">
            <a:avLst/>
          </a:prstGeom>
        </p:spPr>
      </p:pic>
      <p:pic>
        <p:nvPicPr>
          <p:cNvPr id="19" name="图片 18" descr="图片包含 人, 建筑, 男人, 行李&#10;&#10;AI 生成的内容可能不正确。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317" y="3957007"/>
            <a:ext cx="3517899" cy="2345266"/>
          </a:xfrm>
          <a:prstGeom prst="rect">
            <a:avLst/>
          </a:prstGeom>
        </p:spPr>
      </p:pic>
      <p:pic>
        <p:nvPicPr>
          <p:cNvPr id="21" name="图片 20" descr="桌子上放着花瓶&#10;&#10;AI 生成的内容可能不正确。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435" y="1367059"/>
            <a:ext cx="3517781" cy="23451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: 形状 13"/>
          <p:cNvSpPr/>
          <p:nvPr/>
        </p:nvSpPr>
        <p:spPr>
          <a:xfrm>
            <a:off x="536182" y="1040695"/>
            <a:ext cx="914760" cy="57600"/>
          </a:xfrm>
          <a:custGeom>
            <a:avLst/>
            <a:gdLst/>
            <a:ahLst/>
            <a:cxnLst/>
            <a:rect l="0" t="0" r="r" b="b"/>
            <a:pathLst>
              <a:path w="2541" h="160">
                <a:moveTo>
                  <a:pt x="0" y="80"/>
                </a:moveTo>
                <a:cubicBezTo>
                  <a:pt x="0" y="70"/>
                  <a:pt x="2" y="59"/>
                  <a:pt x="6" y="49"/>
                </a:cubicBezTo>
                <a:cubicBezTo>
                  <a:pt x="10" y="39"/>
                  <a:pt x="16" y="31"/>
                  <a:pt x="23" y="23"/>
                </a:cubicBezTo>
                <a:cubicBezTo>
                  <a:pt x="31" y="16"/>
                  <a:pt x="39" y="10"/>
                  <a:pt x="49" y="6"/>
                </a:cubicBezTo>
                <a:cubicBezTo>
                  <a:pt x="59" y="2"/>
                  <a:pt x="69" y="0"/>
                  <a:pt x="79" y="0"/>
                </a:cubicBezTo>
                <a:lnTo>
                  <a:pt x="2461" y="0"/>
                </a:lnTo>
                <a:cubicBezTo>
                  <a:pt x="2472" y="0"/>
                  <a:pt x="2482" y="2"/>
                  <a:pt x="2492" y="6"/>
                </a:cubicBezTo>
                <a:cubicBezTo>
                  <a:pt x="2502" y="10"/>
                  <a:pt x="2510" y="16"/>
                  <a:pt x="2518" y="23"/>
                </a:cubicBezTo>
                <a:cubicBezTo>
                  <a:pt x="2525" y="31"/>
                  <a:pt x="2531" y="39"/>
                  <a:pt x="2535" y="49"/>
                </a:cubicBezTo>
                <a:cubicBezTo>
                  <a:pt x="2539" y="59"/>
                  <a:pt x="2541" y="70"/>
                  <a:pt x="2541" y="80"/>
                </a:cubicBezTo>
                <a:cubicBezTo>
                  <a:pt x="2541" y="91"/>
                  <a:pt x="2539" y="101"/>
                  <a:pt x="2535" y="111"/>
                </a:cubicBezTo>
                <a:cubicBezTo>
                  <a:pt x="2531" y="120"/>
                  <a:pt x="2525" y="129"/>
                  <a:pt x="2518" y="137"/>
                </a:cubicBezTo>
                <a:cubicBezTo>
                  <a:pt x="2510" y="144"/>
                  <a:pt x="2502" y="150"/>
                  <a:pt x="2492" y="154"/>
                </a:cubicBezTo>
                <a:cubicBezTo>
                  <a:pt x="2482" y="158"/>
                  <a:pt x="2472" y="160"/>
                  <a:pt x="2461" y="160"/>
                </a:cubicBezTo>
                <a:lnTo>
                  <a:pt x="79" y="160"/>
                </a:lnTo>
                <a:cubicBezTo>
                  <a:pt x="69" y="160"/>
                  <a:pt x="59" y="158"/>
                  <a:pt x="49" y="154"/>
                </a:cubicBezTo>
                <a:cubicBezTo>
                  <a:pt x="39" y="150"/>
                  <a:pt x="31" y="144"/>
                  <a:pt x="23" y="137"/>
                </a:cubicBezTo>
                <a:cubicBezTo>
                  <a:pt x="16" y="129"/>
                  <a:pt x="10" y="120"/>
                  <a:pt x="6" y="111"/>
                </a:cubicBezTo>
                <a:cubicBezTo>
                  <a:pt x="2" y="101"/>
                  <a:pt x="0" y="91"/>
                  <a:pt x="0" y="80"/>
                </a:cubicBezTo>
                <a:close/>
              </a:path>
            </a:pathLst>
          </a:custGeom>
          <a:solidFill>
            <a:srgbClr val="87CEEB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36182" y="467575"/>
            <a:ext cx="2873992" cy="46166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3000" b="1" dirty="0">
                <a:solidFill>
                  <a:srgbClr val="2C3E5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Tube </a:t>
            </a:r>
            <a:r>
              <a:rPr lang="en-US" altLang="zh-CN" sz="3000" b="1" dirty="0">
                <a:solidFill>
                  <a:srgbClr val="2C3E5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Workshop</a:t>
            </a:r>
            <a:endParaRPr lang="en-US" sz="300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 descr="厨房的摆设布局&#10;&#10;AI 生成的内容可能不正确。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70" y="1351713"/>
            <a:ext cx="3622324" cy="2414883"/>
          </a:xfrm>
          <a:prstGeom prst="rect">
            <a:avLst/>
          </a:prstGeom>
        </p:spPr>
      </p:pic>
      <p:pic>
        <p:nvPicPr>
          <p:cNvPr id="9" name="图片 8" descr="图片包含 室内, 桌子, 厨房, 食物&#10;&#10;AI 生成的内容可能不正确。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70" y="3943843"/>
            <a:ext cx="3622324" cy="2414883"/>
          </a:xfrm>
          <a:prstGeom prst="rect">
            <a:avLst/>
          </a:prstGeom>
        </p:spPr>
      </p:pic>
      <p:pic>
        <p:nvPicPr>
          <p:cNvPr id="11" name="图片 10" descr="桌子上放了不同类型的纸杯&#10;&#10;AI 生成的内容可能不正确。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837" y="3943843"/>
            <a:ext cx="3646101" cy="2430734"/>
          </a:xfrm>
          <a:prstGeom prst="rect">
            <a:avLst/>
          </a:prstGeom>
        </p:spPr>
      </p:pic>
      <p:pic>
        <p:nvPicPr>
          <p:cNvPr id="16" name="图片 15" descr="图片包含 架子, 充满, 满, 书&#10;&#10;AI 生成的内容可能不正确。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406" y="3959692"/>
            <a:ext cx="3646100" cy="2430733"/>
          </a:xfrm>
          <a:prstGeom prst="rect">
            <a:avLst/>
          </a:prstGeom>
        </p:spPr>
      </p:pic>
      <p:pic>
        <p:nvPicPr>
          <p:cNvPr id="20" name="图片 19" descr="图片包含 室内, 厨房, 食物, 桌子&#10;&#10;AI 生成的内容可能不正确。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406" y="1357330"/>
            <a:ext cx="3622324" cy="2414883"/>
          </a:xfrm>
          <a:prstGeom prst="rect">
            <a:avLst/>
          </a:prstGeom>
        </p:spPr>
      </p:pic>
      <p:pic>
        <p:nvPicPr>
          <p:cNvPr id="23" name="图片 22" descr="机器在桌子上&#10;&#10;AI 生成的内容可能不正确。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838" y="1351713"/>
            <a:ext cx="3622324" cy="241488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: 形状 13"/>
          <p:cNvSpPr/>
          <p:nvPr/>
        </p:nvSpPr>
        <p:spPr>
          <a:xfrm>
            <a:off x="536182" y="1040695"/>
            <a:ext cx="914760" cy="57600"/>
          </a:xfrm>
          <a:custGeom>
            <a:avLst/>
            <a:gdLst/>
            <a:ahLst/>
            <a:cxnLst/>
            <a:rect l="0" t="0" r="r" b="b"/>
            <a:pathLst>
              <a:path w="2541" h="160">
                <a:moveTo>
                  <a:pt x="0" y="80"/>
                </a:moveTo>
                <a:cubicBezTo>
                  <a:pt x="0" y="70"/>
                  <a:pt x="2" y="59"/>
                  <a:pt x="6" y="49"/>
                </a:cubicBezTo>
                <a:cubicBezTo>
                  <a:pt x="10" y="39"/>
                  <a:pt x="16" y="31"/>
                  <a:pt x="23" y="23"/>
                </a:cubicBezTo>
                <a:cubicBezTo>
                  <a:pt x="31" y="16"/>
                  <a:pt x="39" y="10"/>
                  <a:pt x="49" y="6"/>
                </a:cubicBezTo>
                <a:cubicBezTo>
                  <a:pt x="59" y="2"/>
                  <a:pt x="69" y="0"/>
                  <a:pt x="79" y="0"/>
                </a:cubicBezTo>
                <a:lnTo>
                  <a:pt x="2461" y="0"/>
                </a:lnTo>
                <a:cubicBezTo>
                  <a:pt x="2472" y="0"/>
                  <a:pt x="2482" y="2"/>
                  <a:pt x="2492" y="6"/>
                </a:cubicBezTo>
                <a:cubicBezTo>
                  <a:pt x="2502" y="10"/>
                  <a:pt x="2510" y="16"/>
                  <a:pt x="2518" y="23"/>
                </a:cubicBezTo>
                <a:cubicBezTo>
                  <a:pt x="2525" y="31"/>
                  <a:pt x="2531" y="39"/>
                  <a:pt x="2535" y="49"/>
                </a:cubicBezTo>
                <a:cubicBezTo>
                  <a:pt x="2539" y="59"/>
                  <a:pt x="2541" y="70"/>
                  <a:pt x="2541" y="80"/>
                </a:cubicBezTo>
                <a:cubicBezTo>
                  <a:pt x="2541" y="91"/>
                  <a:pt x="2539" y="101"/>
                  <a:pt x="2535" y="111"/>
                </a:cubicBezTo>
                <a:cubicBezTo>
                  <a:pt x="2531" y="120"/>
                  <a:pt x="2525" y="129"/>
                  <a:pt x="2518" y="137"/>
                </a:cubicBezTo>
                <a:cubicBezTo>
                  <a:pt x="2510" y="144"/>
                  <a:pt x="2502" y="150"/>
                  <a:pt x="2492" y="154"/>
                </a:cubicBezTo>
                <a:cubicBezTo>
                  <a:pt x="2482" y="158"/>
                  <a:pt x="2472" y="160"/>
                  <a:pt x="2461" y="160"/>
                </a:cubicBezTo>
                <a:lnTo>
                  <a:pt x="79" y="160"/>
                </a:lnTo>
                <a:cubicBezTo>
                  <a:pt x="69" y="160"/>
                  <a:pt x="59" y="158"/>
                  <a:pt x="49" y="154"/>
                </a:cubicBezTo>
                <a:cubicBezTo>
                  <a:pt x="39" y="150"/>
                  <a:pt x="31" y="144"/>
                  <a:pt x="23" y="137"/>
                </a:cubicBezTo>
                <a:cubicBezTo>
                  <a:pt x="16" y="129"/>
                  <a:pt x="10" y="120"/>
                  <a:pt x="6" y="111"/>
                </a:cubicBezTo>
                <a:cubicBezTo>
                  <a:pt x="2" y="101"/>
                  <a:pt x="0" y="91"/>
                  <a:pt x="0" y="80"/>
                </a:cubicBezTo>
                <a:close/>
              </a:path>
            </a:pathLst>
          </a:custGeom>
          <a:solidFill>
            <a:srgbClr val="87CEEB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36182" y="467575"/>
            <a:ext cx="2008563" cy="46166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3000" b="1" dirty="0">
                <a:solidFill>
                  <a:srgbClr val="2C3E5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Laboratory</a:t>
            </a:r>
            <a:endParaRPr lang="en-US" sz="300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 descr="穿白色衣服的人在刷牙&#10;&#10;AI 生成的内容可能不正确。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46" y="3969144"/>
            <a:ext cx="3459839" cy="2306559"/>
          </a:xfrm>
          <a:prstGeom prst="rect">
            <a:avLst/>
          </a:prstGeom>
        </p:spPr>
      </p:pic>
      <p:pic>
        <p:nvPicPr>
          <p:cNvPr id="5" name="图片 4" descr="穿着蓝色衣服的人在喝饮料&#10;&#10;AI 生成的内容可能不正确。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523" y="3969145"/>
            <a:ext cx="3428818" cy="2285878"/>
          </a:xfrm>
          <a:prstGeom prst="rect">
            <a:avLst/>
          </a:prstGeom>
        </p:spPr>
      </p:pic>
      <p:pic>
        <p:nvPicPr>
          <p:cNvPr id="17" name="图片 16" descr="图片包含 人, 桌子, 食物, 前&#10;&#10;AI 生成的内容可能不正确。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46" y="1554636"/>
            <a:ext cx="3459840" cy="2306560"/>
          </a:xfrm>
          <a:prstGeom prst="rect">
            <a:avLst/>
          </a:prstGeom>
        </p:spPr>
      </p:pic>
      <p:pic>
        <p:nvPicPr>
          <p:cNvPr id="19" name="图片 18" descr="手里拿着牙刷&#10;&#10;AI 生成的内容可能不正确。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502" y="1564976"/>
            <a:ext cx="3459839" cy="2306559"/>
          </a:xfrm>
          <a:prstGeom prst="rect">
            <a:avLst/>
          </a:prstGeom>
        </p:spPr>
      </p:pic>
      <p:pic>
        <p:nvPicPr>
          <p:cNvPr id="22" name="图片 21" descr="冰箱里放满了东西&#10;&#10;AI 生成的内容可能不正确。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3"/>
          <a:stretch>
            <a:fillRect/>
          </a:stretch>
        </p:blipFill>
        <p:spPr>
          <a:xfrm>
            <a:off x="7864101" y="1341515"/>
            <a:ext cx="3428816" cy="2306560"/>
          </a:xfrm>
          <a:prstGeom prst="rect">
            <a:avLst/>
          </a:prstGeom>
        </p:spPr>
      </p:pic>
      <p:pic>
        <p:nvPicPr>
          <p:cNvPr id="25" name="图片 24" descr="图片包含 室内, 物体, 桌子, 小&#10;&#10;AI 生成的内容可能不正确。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2" t="41802" r="1822"/>
          <a:stretch>
            <a:fillRect/>
          </a:stretch>
        </p:blipFill>
        <p:spPr>
          <a:xfrm>
            <a:off x="7802057" y="3790950"/>
            <a:ext cx="3459838" cy="268477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: 形状 13"/>
          <p:cNvSpPr/>
          <p:nvPr/>
        </p:nvSpPr>
        <p:spPr>
          <a:xfrm>
            <a:off x="536182" y="1040695"/>
            <a:ext cx="914760" cy="57600"/>
          </a:xfrm>
          <a:custGeom>
            <a:avLst/>
            <a:gdLst/>
            <a:ahLst/>
            <a:cxnLst/>
            <a:rect l="0" t="0" r="r" b="b"/>
            <a:pathLst>
              <a:path w="2541" h="160">
                <a:moveTo>
                  <a:pt x="0" y="80"/>
                </a:moveTo>
                <a:cubicBezTo>
                  <a:pt x="0" y="70"/>
                  <a:pt x="2" y="59"/>
                  <a:pt x="6" y="49"/>
                </a:cubicBezTo>
                <a:cubicBezTo>
                  <a:pt x="10" y="39"/>
                  <a:pt x="16" y="31"/>
                  <a:pt x="23" y="23"/>
                </a:cubicBezTo>
                <a:cubicBezTo>
                  <a:pt x="31" y="16"/>
                  <a:pt x="39" y="10"/>
                  <a:pt x="49" y="6"/>
                </a:cubicBezTo>
                <a:cubicBezTo>
                  <a:pt x="59" y="2"/>
                  <a:pt x="69" y="0"/>
                  <a:pt x="79" y="0"/>
                </a:cubicBezTo>
                <a:lnTo>
                  <a:pt x="2461" y="0"/>
                </a:lnTo>
                <a:cubicBezTo>
                  <a:pt x="2472" y="0"/>
                  <a:pt x="2482" y="2"/>
                  <a:pt x="2492" y="6"/>
                </a:cubicBezTo>
                <a:cubicBezTo>
                  <a:pt x="2502" y="10"/>
                  <a:pt x="2510" y="16"/>
                  <a:pt x="2518" y="23"/>
                </a:cubicBezTo>
                <a:cubicBezTo>
                  <a:pt x="2525" y="31"/>
                  <a:pt x="2531" y="39"/>
                  <a:pt x="2535" y="49"/>
                </a:cubicBezTo>
                <a:cubicBezTo>
                  <a:pt x="2539" y="59"/>
                  <a:pt x="2541" y="70"/>
                  <a:pt x="2541" y="80"/>
                </a:cubicBezTo>
                <a:cubicBezTo>
                  <a:pt x="2541" y="91"/>
                  <a:pt x="2539" y="101"/>
                  <a:pt x="2535" y="111"/>
                </a:cubicBezTo>
                <a:cubicBezTo>
                  <a:pt x="2531" y="120"/>
                  <a:pt x="2525" y="129"/>
                  <a:pt x="2518" y="137"/>
                </a:cubicBezTo>
                <a:cubicBezTo>
                  <a:pt x="2510" y="144"/>
                  <a:pt x="2502" y="150"/>
                  <a:pt x="2492" y="154"/>
                </a:cubicBezTo>
                <a:cubicBezTo>
                  <a:pt x="2482" y="158"/>
                  <a:pt x="2472" y="160"/>
                  <a:pt x="2461" y="160"/>
                </a:cubicBezTo>
                <a:lnTo>
                  <a:pt x="79" y="160"/>
                </a:lnTo>
                <a:cubicBezTo>
                  <a:pt x="69" y="160"/>
                  <a:pt x="59" y="158"/>
                  <a:pt x="49" y="154"/>
                </a:cubicBezTo>
                <a:cubicBezTo>
                  <a:pt x="39" y="150"/>
                  <a:pt x="31" y="144"/>
                  <a:pt x="23" y="137"/>
                </a:cubicBezTo>
                <a:cubicBezTo>
                  <a:pt x="16" y="129"/>
                  <a:pt x="10" y="120"/>
                  <a:pt x="6" y="111"/>
                </a:cubicBezTo>
                <a:cubicBezTo>
                  <a:pt x="2" y="101"/>
                  <a:pt x="0" y="91"/>
                  <a:pt x="0" y="80"/>
                </a:cubicBezTo>
                <a:close/>
              </a:path>
            </a:pathLst>
          </a:custGeom>
          <a:solidFill>
            <a:srgbClr val="87CEEB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36182" y="467575"/>
            <a:ext cx="2923364" cy="46166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3000" b="1" dirty="0">
                <a:solidFill>
                  <a:srgbClr val="2C3E5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Soap Workshop</a:t>
            </a:r>
            <a:endParaRPr lang="en-US" sz="300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 descr="图片包含 人, 建筑, 男人, 人们&#10;&#10;AI 生成的内容可能不正确。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84" y="1487763"/>
            <a:ext cx="3459839" cy="2306559"/>
          </a:xfrm>
          <a:prstGeom prst="rect">
            <a:avLst/>
          </a:prstGeom>
        </p:spPr>
      </p:pic>
      <p:pic>
        <p:nvPicPr>
          <p:cNvPr id="7" name="图片 6" descr="图片包含 室内, 水槽, 柜台, 桌子&#10;&#10;AI 生成的内容可能不正确。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885" y="1485939"/>
            <a:ext cx="3459839" cy="2306559"/>
          </a:xfrm>
          <a:prstGeom prst="rect">
            <a:avLst/>
          </a:prstGeom>
        </p:spPr>
      </p:pic>
      <p:pic>
        <p:nvPicPr>
          <p:cNvPr id="10" name="图片 9" descr="塑料盒里的食物&#10;&#10;AI 生成的内容可能不正确。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086" y="1485938"/>
            <a:ext cx="3482741" cy="2321828"/>
          </a:xfrm>
          <a:prstGeom prst="rect">
            <a:avLst/>
          </a:prstGeom>
        </p:spPr>
      </p:pic>
      <p:pic>
        <p:nvPicPr>
          <p:cNvPr id="13" name="图片 12" descr="图片包含 男人, 站, 小, 船&#10;&#10;AI 生成的内容可能不正确。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885" y="3993647"/>
            <a:ext cx="3436932" cy="2291289"/>
          </a:xfrm>
          <a:prstGeom prst="rect">
            <a:avLst/>
          </a:prstGeom>
        </p:spPr>
      </p:pic>
      <p:pic>
        <p:nvPicPr>
          <p:cNvPr id="18" name="图片 17" descr="人戴着帽子&#10;&#10;AI 生成的内容可能不正确。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085" y="3969142"/>
            <a:ext cx="3482743" cy="2321828"/>
          </a:xfrm>
          <a:prstGeom prst="rect">
            <a:avLst/>
          </a:prstGeom>
        </p:spPr>
      </p:pic>
      <p:pic>
        <p:nvPicPr>
          <p:cNvPr id="21" name="图片 20" descr="图片包含 人, 室内, 厨房, 建筑&#10;&#10;AI 生成的内容可能不正确。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82" y="3978377"/>
            <a:ext cx="3459839" cy="23065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636</Words>
  <Application>Microsoft Office PowerPoint</Application>
  <PresentationFormat>宽屏</PresentationFormat>
  <Paragraphs>129</Paragraphs>
  <Slides>15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等线</vt:lpstr>
      <vt:lpstr>等线 Light</vt:lpstr>
      <vt:lpstr>Arial</vt:lpstr>
      <vt:lpstr>Calibri</vt:lpstr>
      <vt:lpstr>Times New Roman</vt:lpstr>
      <vt:lpstr>Office 主题​​</vt:lpstr>
      <vt:lpstr>Atop Import and Export Trading Co.,Ltd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tm</dc:creator>
  <cp:lastModifiedBy>tm</cp:lastModifiedBy>
  <cp:revision>17</cp:revision>
  <dcterms:created xsi:type="dcterms:W3CDTF">2025-11-13T11:44:00Z</dcterms:created>
  <dcterms:modified xsi:type="dcterms:W3CDTF">2025-11-14T01:30:11Z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AF04A3517E8F4D178FE92AA451A8AB69</vt:lpwstr>
  </property>
  <property fmtid="{D5CDD505-2E9C-101B-9397-08002B2CF9AE}" pid="3" name="KSOProductBuildVer">
    <vt:lpwstr>2052-11.8.2.11718</vt:lpwstr>
  </property>
</Properties>
</file>